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sldIdLst>
    <p:sldId id="256" r:id="rId5"/>
    <p:sldId id="258" r:id="rId6"/>
    <p:sldId id="10347" r:id="rId7"/>
    <p:sldId id="10354" r:id="rId8"/>
    <p:sldId id="259" r:id="rId9"/>
    <p:sldId id="10371" r:id="rId10"/>
    <p:sldId id="10351" r:id="rId11"/>
    <p:sldId id="10353" r:id="rId12"/>
    <p:sldId id="10352" r:id="rId13"/>
    <p:sldId id="10362" r:id="rId14"/>
    <p:sldId id="10357" r:id="rId15"/>
    <p:sldId id="10370" r:id="rId16"/>
    <p:sldId id="10363" r:id="rId17"/>
    <p:sldId id="10366" r:id="rId18"/>
    <p:sldId id="10364" r:id="rId19"/>
    <p:sldId id="10367" r:id="rId20"/>
    <p:sldId id="10356" r:id="rId21"/>
    <p:sldId id="10368" r:id="rId22"/>
    <p:sldId id="10369" r:id="rId23"/>
    <p:sldId id="1035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7BB7CC2-366A-448F-AC74-C03D86C69B0B}">
          <p14:sldIdLst>
            <p14:sldId id="256"/>
            <p14:sldId id="258"/>
            <p14:sldId id="10347"/>
            <p14:sldId id="10354"/>
            <p14:sldId id="259"/>
            <p14:sldId id="10371"/>
            <p14:sldId id="10351"/>
            <p14:sldId id="10353"/>
            <p14:sldId id="10352"/>
            <p14:sldId id="10362"/>
            <p14:sldId id="10357"/>
            <p14:sldId id="10370"/>
            <p14:sldId id="10363"/>
            <p14:sldId id="10366"/>
            <p14:sldId id="10364"/>
            <p14:sldId id="10367"/>
            <p14:sldId id="10356"/>
            <p14:sldId id="10368"/>
            <p14:sldId id="10369"/>
            <p14:sldId id="10359"/>
          </p14:sldIdLst>
        </p14:section>
        <p14:section name="Untitled Section" id="{6A82C1C8-4395-4E75-919A-A6ECE4D7B067}">
          <p14:sldIdLst/>
        </p14:section>
      </p14:sectionLst>
    </p:ext>
    <p:ext uri="{EFAFB233-063F-42B5-8137-9DF3F51BA10A}">
      <p15:sldGuideLst xmlns:p15="http://schemas.microsoft.com/office/powerpoint/2012/main">
        <p15:guide id="1" orient="horz" pos="2160" userDrawn="1">
          <p15:clr>
            <a:srgbClr val="A4A3A4"/>
          </p15:clr>
        </p15:guide>
        <p15:guide id="2" pos="417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008C"/>
    <a:srgbClr val="00BCF2"/>
    <a:srgbClr val="E5CDE3"/>
    <a:srgbClr val="CC9CC9"/>
    <a:srgbClr val="9B4F96"/>
    <a:srgbClr val="61BB46"/>
    <a:srgbClr val="E5B52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BA2DEA-6414-47AF-950C-76250F989EA9}" v="17" dt="2019-11-10T16:47:32.9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02" autoAdjust="0"/>
    <p:restoredTop sz="94660"/>
  </p:normalViewPr>
  <p:slideViewPr>
    <p:cSldViewPr snapToGrid="0" showGuides="1">
      <p:cViewPr varScale="1">
        <p:scale>
          <a:sx n="83" d="100"/>
          <a:sy n="83" d="100"/>
        </p:scale>
        <p:origin x="54" y="96"/>
      </p:cViewPr>
      <p:guideLst>
        <p:guide orient="horz" pos="2160"/>
        <p:guide pos="4176"/>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hleen Dollard" userId="0e099197-7e30-40b4-b137-48962f86e452" providerId="ADAL" clId="{CBBA2DEA-6414-47AF-950C-76250F989EA9}"/>
    <pc:docChg chg="undo redo custSel mod addSld delSld modSld sldOrd modSection">
      <pc:chgData name="Kathleen Dollard" userId="0e099197-7e30-40b4-b137-48962f86e452" providerId="ADAL" clId="{CBBA2DEA-6414-47AF-950C-76250F989EA9}" dt="2019-11-10T16:48:53.506" v="436"/>
      <pc:docMkLst>
        <pc:docMk/>
      </pc:docMkLst>
      <pc:sldChg chg="add del">
        <pc:chgData name="Kathleen Dollard" userId="0e099197-7e30-40b4-b137-48962f86e452" providerId="ADAL" clId="{CBBA2DEA-6414-47AF-950C-76250F989EA9}" dt="2019-11-10T11:51:56.524" v="160" actId="47"/>
        <pc:sldMkLst>
          <pc:docMk/>
          <pc:sldMk cId="876989104" sldId="256"/>
        </pc:sldMkLst>
      </pc:sldChg>
      <pc:sldChg chg="add del">
        <pc:chgData name="Kathleen Dollard" userId="0e099197-7e30-40b4-b137-48962f86e452" providerId="ADAL" clId="{CBBA2DEA-6414-47AF-950C-76250F989EA9}" dt="2019-11-10T11:51:56.524" v="160" actId="47"/>
        <pc:sldMkLst>
          <pc:docMk/>
          <pc:sldMk cId="1773867867" sldId="258"/>
        </pc:sldMkLst>
      </pc:sldChg>
      <pc:sldChg chg="delSp add del mod">
        <pc:chgData name="Kathleen Dollard" userId="0e099197-7e30-40b4-b137-48962f86e452" providerId="ADAL" clId="{CBBA2DEA-6414-47AF-950C-76250F989EA9}" dt="2019-11-10T11:51:56.524" v="160" actId="47"/>
        <pc:sldMkLst>
          <pc:docMk/>
          <pc:sldMk cId="3216514754" sldId="259"/>
        </pc:sldMkLst>
        <pc:spChg chg="del">
          <ac:chgData name="Kathleen Dollard" userId="0e099197-7e30-40b4-b137-48962f86e452" providerId="ADAL" clId="{CBBA2DEA-6414-47AF-950C-76250F989EA9}" dt="2019-11-10T11:38:00.845" v="7" actId="478"/>
          <ac:spMkLst>
            <pc:docMk/>
            <pc:sldMk cId="3216514754" sldId="259"/>
            <ac:spMk id="9" creationId="{07E833CC-57F7-4D97-9586-E1F2E18AB62F}"/>
          </ac:spMkLst>
        </pc:spChg>
      </pc:sldChg>
      <pc:sldChg chg="modSp add del modAnim">
        <pc:chgData name="Kathleen Dollard" userId="0e099197-7e30-40b4-b137-48962f86e452" providerId="ADAL" clId="{CBBA2DEA-6414-47AF-950C-76250F989EA9}" dt="2019-11-10T11:51:56.524" v="160" actId="47"/>
        <pc:sldMkLst>
          <pc:docMk/>
          <pc:sldMk cId="2873793282" sldId="10347"/>
        </pc:sldMkLst>
        <pc:spChg chg="mod">
          <ac:chgData name="Kathleen Dollard" userId="0e099197-7e30-40b4-b137-48962f86e452" providerId="ADAL" clId="{CBBA2DEA-6414-47AF-950C-76250F989EA9}" dt="2019-11-10T11:37:06.684" v="6" actId="20577"/>
          <ac:spMkLst>
            <pc:docMk/>
            <pc:sldMk cId="2873793282" sldId="10347"/>
            <ac:spMk id="7" creationId="{E6CE19E5-2A1D-43F2-B8DE-461894FF0C15}"/>
          </ac:spMkLst>
        </pc:spChg>
      </pc:sldChg>
      <pc:sldChg chg="addSp delSp modSp add del mod setBg modClrScheme chgLayout">
        <pc:chgData name="Kathleen Dollard" userId="0e099197-7e30-40b4-b137-48962f86e452" providerId="ADAL" clId="{CBBA2DEA-6414-47AF-950C-76250F989EA9}" dt="2019-11-10T16:47:32.982" v="433" actId="403"/>
        <pc:sldMkLst>
          <pc:docMk/>
          <pc:sldMk cId="742814254" sldId="10351"/>
        </pc:sldMkLst>
        <pc:spChg chg="del mod ord">
          <ac:chgData name="Kathleen Dollard" userId="0e099197-7e30-40b4-b137-48962f86e452" providerId="ADAL" clId="{CBBA2DEA-6414-47AF-950C-76250F989EA9}" dt="2019-11-10T16:42:02.903" v="239" actId="478"/>
          <ac:spMkLst>
            <pc:docMk/>
            <pc:sldMk cId="742814254" sldId="10351"/>
            <ac:spMk id="2" creationId="{AD90CB41-92AC-473D-B75A-81747A680622}"/>
          </ac:spMkLst>
        </pc:spChg>
        <pc:spChg chg="del mod ord">
          <ac:chgData name="Kathleen Dollard" userId="0e099197-7e30-40b4-b137-48962f86e452" providerId="ADAL" clId="{CBBA2DEA-6414-47AF-950C-76250F989EA9}" dt="2019-11-10T16:39:14.496" v="183" actId="478"/>
          <ac:spMkLst>
            <pc:docMk/>
            <pc:sldMk cId="742814254" sldId="10351"/>
            <ac:spMk id="3" creationId="{C2C03FC2-F783-4688-8920-DCC6C0246B0B}"/>
          </ac:spMkLst>
        </pc:spChg>
        <pc:spChg chg="del">
          <ac:chgData name="Kathleen Dollard" userId="0e099197-7e30-40b4-b137-48962f86e452" providerId="ADAL" clId="{CBBA2DEA-6414-47AF-950C-76250F989EA9}" dt="2019-11-10T16:39:09.609" v="180" actId="700"/>
          <ac:spMkLst>
            <pc:docMk/>
            <pc:sldMk cId="742814254" sldId="10351"/>
            <ac:spMk id="4" creationId="{229B0D3E-15B2-4082-ABCC-904BD30F93F4}"/>
          </ac:spMkLst>
        </pc:spChg>
        <pc:spChg chg="add mod ord">
          <ac:chgData name="Kathleen Dollard" userId="0e099197-7e30-40b4-b137-48962f86e452" providerId="ADAL" clId="{CBBA2DEA-6414-47AF-950C-76250F989EA9}" dt="2019-11-10T16:47:02.964" v="430" actId="20577"/>
          <ac:spMkLst>
            <pc:docMk/>
            <pc:sldMk cId="742814254" sldId="10351"/>
            <ac:spMk id="5" creationId="{880B25A9-6D4F-4A97-AD3A-9AFC9EA6BEF4}"/>
          </ac:spMkLst>
        </pc:spChg>
        <pc:spChg chg="add del mod">
          <ac:chgData name="Kathleen Dollard" userId="0e099197-7e30-40b4-b137-48962f86e452" providerId="ADAL" clId="{CBBA2DEA-6414-47AF-950C-76250F989EA9}" dt="2019-11-10T16:42:05.153" v="240" actId="478"/>
          <ac:spMkLst>
            <pc:docMk/>
            <pc:sldMk cId="742814254" sldId="10351"/>
            <ac:spMk id="7" creationId="{A6C1D709-4EA7-4EA1-86DF-76EAF9495113}"/>
          </ac:spMkLst>
        </pc:spChg>
        <pc:spChg chg="del">
          <ac:chgData name="Kathleen Dollard" userId="0e099197-7e30-40b4-b137-48962f86e452" providerId="ADAL" clId="{CBBA2DEA-6414-47AF-950C-76250F989EA9}" dt="2019-11-10T11:38:06.843" v="8" actId="478"/>
          <ac:spMkLst>
            <pc:docMk/>
            <pc:sldMk cId="742814254" sldId="10351"/>
            <ac:spMk id="7" creationId="{B3EFE6CC-8241-427F-B56E-9ECD829397CE}"/>
          </ac:spMkLst>
        </pc:spChg>
        <pc:spChg chg="add del mod">
          <ac:chgData name="Kathleen Dollard" userId="0e099197-7e30-40b4-b137-48962f86e452" providerId="ADAL" clId="{CBBA2DEA-6414-47AF-950C-76250F989EA9}" dt="2019-11-10T16:43:15.034" v="265" actId="478"/>
          <ac:spMkLst>
            <pc:docMk/>
            <pc:sldMk cId="742814254" sldId="10351"/>
            <ac:spMk id="8" creationId="{90E08D91-5850-4942-B56D-58811600F9D5}"/>
          </ac:spMkLst>
        </pc:spChg>
        <pc:spChg chg="add del mod ord">
          <ac:chgData name="Kathleen Dollard" userId="0e099197-7e30-40b4-b137-48962f86e452" providerId="ADAL" clId="{CBBA2DEA-6414-47AF-950C-76250F989EA9}" dt="2019-11-10T16:46:50.605" v="414" actId="26606"/>
          <ac:spMkLst>
            <pc:docMk/>
            <pc:sldMk cId="742814254" sldId="10351"/>
            <ac:spMk id="9" creationId="{9BECEC81-60A7-4492-AC4B-5FC4E48459D5}"/>
          </ac:spMkLst>
        </pc:spChg>
        <pc:spChg chg="add del">
          <ac:chgData name="Kathleen Dollard" userId="0e099197-7e30-40b4-b137-48962f86e452" providerId="ADAL" clId="{CBBA2DEA-6414-47AF-950C-76250F989EA9}" dt="2019-11-10T16:45:54.860" v="401" actId="26606"/>
          <ac:spMkLst>
            <pc:docMk/>
            <pc:sldMk cId="742814254" sldId="10351"/>
            <ac:spMk id="14" creationId="{8D70B121-56F4-4848-B38B-182089D909FA}"/>
          </ac:spMkLst>
        </pc:spChg>
        <pc:spChg chg="add del">
          <ac:chgData name="Kathleen Dollard" userId="0e099197-7e30-40b4-b137-48962f86e452" providerId="ADAL" clId="{CBBA2DEA-6414-47AF-950C-76250F989EA9}" dt="2019-11-10T16:45:48.842" v="397" actId="26606"/>
          <ac:spMkLst>
            <pc:docMk/>
            <pc:sldMk cId="742814254" sldId="10351"/>
            <ac:spMk id="16" creationId="{46C2E80F-49A6-4372-B103-219D417A55ED}"/>
          </ac:spMkLst>
        </pc:spChg>
        <pc:spChg chg="add del">
          <ac:chgData name="Kathleen Dollard" userId="0e099197-7e30-40b4-b137-48962f86e452" providerId="ADAL" clId="{CBBA2DEA-6414-47AF-950C-76250F989EA9}" dt="2019-11-10T16:45:54.019" v="399" actId="26606"/>
          <ac:spMkLst>
            <pc:docMk/>
            <pc:sldMk cId="742814254" sldId="10351"/>
            <ac:spMk id="18" creationId="{46C2E80F-49A6-4372-B103-219D417A55ED}"/>
          </ac:spMkLst>
        </pc:spChg>
        <pc:spChg chg="add del">
          <ac:chgData name="Kathleen Dollard" userId="0e099197-7e30-40b4-b137-48962f86e452" providerId="ADAL" clId="{CBBA2DEA-6414-47AF-950C-76250F989EA9}" dt="2019-11-10T16:45:54.860" v="401" actId="26606"/>
          <ac:spMkLst>
            <pc:docMk/>
            <pc:sldMk cId="742814254" sldId="10351"/>
            <ac:spMk id="22" creationId="{9BECEC81-60A7-4492-AC4B-5FC4E48459D5}"/>
          </ac:spMkLst>
        </pc:spChg>
        <pc:spChg chg="add del">
          <ac:chgData name="Kathleen Dollard" userId="0e099197-7e30-40b4-b137-48962f86e452" providerId="ADAL" clId="{CBBA2DEA-6414-47AF-950C-76250F989EA9}" dt="2019-11-10T16:45:59.901" v="403" actId="26606"/>
          <ac:spMkLst>
            <pc:docMk/>
            <pc:sldMk cId="742814254" sldId="10351"/>
            <ac:spMk id="24" creationId="{73DE2CFE-42F2-48F0-8706-5264E012B10C}"/>
          </ac:spMkLst>
        </pc:spChg>
        <pc:spChg chg="add del">
          <ac:chgData name="Kathleen Dollard" userId="0e099197-7e30-40b4-b137-48962f86e452" providerId="ADAL" clId="{CBBA2DEA-6414-47AF-950C-76250F989EA9}" dt="2019-11-10T16:46:40.486" v="405" actId="26606"/>
          <ac:spMkLst>
            <pc:docMk/>
            <pc:sldMk cId="742814254" sldId="10351"/>
            <ac:spMk id="27" creationId="{BE95D989-81FA-4BAD-9AD5-E46CEDA91B36}"/>
          </ac:spMkLst>
        </pc:spChg>
        <pc:spChg chg="add del">
          <ac:chgData name="Kathleen Dollard" userId="0e099197-7e30-40b4-b137-48962f86e452" providerId="ADAL" clId="{CBBA2DEA-6414-47AF-950C-76250F989EA9}" dt="2019-11-10T16:46:40.486" v="405" actId="26606"/>
          <ac:spMkLst>
            <pc:docMk/>
            <pc:sldMk cId="742814254" sldId="10351"/>
            <ac:spMk id="28" creationId="{156189E5-8A3E-4CFD-B71B-CCD0F8495E56}"/>
          </ac:spMkLst>
        </pc:spChg>
        <pc:spChg chg="add del">
          <ac:chgData name="Kathleen Dollard" userId="0e099197-7e30-40b4-b137-48962f86e452" providerId="ADAL" clId="{CBBA2DEA-6414-47AF-950C-76250F989EA9}" dt="2019-11-10T16:46:42.085" v="407" actId="26606"/>
          <ac:spMkLst>
            <pc:docMk/>
            <pc:sldMk cId="742814254" sldId="10351"/>
            <ac:spMk id="31" creationId="{08E89D5E-1885-4160-AC77-CC471DD1D0DB}"/>
          </ac:spMkLst>
        </pc:spChg>
        <pc:spChg chg="add del">
          <ac:chgData name="Kathleen Dollard" userId="0e099197-7e30-40b4-b137-48962f86e452" providerId="ADAL" clId="{CBBA2DEA-6414-47AF-950C-76250F989EA9}" dt="2019-11-10T16:46:44.890" v="409" actId="26606"/>
          <ac:spMkLst>
            <pc:docMk/>
            <pc:sldMk cId="742814254" sldId="10351"/>
            <ac:spMk id="35" creationId="{08E89D5E-1885-4160-AC77-CC471DD1D0DB}"/>
          </ac:spMkLst>
        </pc:spChg>
        <pc:spChg chg="add del">
          <ac:chgData name="Kathleen Dollard" userId="0e099197-7e30-40b4-b137-48962f86e452" providerId="ADAL" clId="{CBBA2DEA-6414-47AF-950C-76250F989EA9}" dt="2019-11-10T16:46:48.717" v="411" actId="26606"/>
          <ac:spMkLst>
            <pc:docMk/>
            <pc:sldMk cId="742814254" sldId="10351"/>
            <ac:spMk id="39" creationId="{08E89D5E-1885-4160-AC77-CC471DD1D0DB}"/>
          </ac:spMkLst>
        </pc:spChg>
        <pc:spChg chg="add del">
          <ac:chgData name="Kathleen Dollard" userId="0e099197-7e30-40b4-b137-48962f86e452" providerId="ADAL" clId="{CBBA2DEA-6414-47AF-950C-76250F989EA9}" dt="2019-11-10T16:46:50.503" v="413" actId="26606"/>
          <ac:spMkLst>
            <pc:docMk/>
            <pc:sldMk cId="742814254" sldId="10351"/>
            <ac:spMk id="43" creationId="{BE95D989-81FA-4BAD-9AD5-E46CEDA91B36}"/>
          </ac:spMkLst>
        </pc:spChg>
        <pc:spChg chg="add del">
          <ac:chgData name="Kathleen Dollard" userId="0e099197-7e30-40b4-b137-48962f86e452" providerId="ADAL" clId="{CBBA2DEA-6414-47AF-950C-76250F989EA9}" dt="2019-11-10T16:46:50.503" v="413" actId="26606"/>
          <ac:spMkLst>
            <pc:docMk/>
            <pc:sldMk cId="742814254" sldId="10351"/>
            <ac:spMk id="44" creationId="{156189E5-8A3E-4CFD-B71B-CCD0F8495E56}"/>
          </ac:spMkLst>
        </pc:spChg>
        <pc:spChg chg="add del">
          <ac:chgData name="Kathleen Dollard" userId="0e099197-7e30-40b4-b137-48962f86e452" providerId="ADAL" clId="{CBBA2DEA-6414-47AF-950C-76250F989EA9}" dt="2019-11-10T16:47:22.384" v="431" actId="26606"/>
          <ac:spMkLst>
            <pc:docMk/>
            <pc:sldMk cId="742814254" sldId="10351"/>
            <ac:spMk id="47" creationId="{08E89D5E-1885-4160-AC77-CC471DD1D0DB}"/>
          </ac:spMkLst>
        </pc:spChg>
        <pc:spChg chg="add">
          <ac:chgData name="Kathleen Dollard" userId="0e099197-7e30-40b4-b137-48962f86e452" providerId="ADAL" clId="{CBBA2DEA-6414-47AF-950C-76250F989EA9}" dt="2019-11-10T16:47:22.384" v="431" actId="26606"/>
          <ac:spMkLst>
            <pc:docMk/>
            <pc:sldMk cId="742814254" sldId="10351"/>
            <ac:spMk id="56" creationId="{08E89D5E-1885-4160-AC77-CC471DD1D0DB}"/>
          </ac:spMkLst>
        </pc:spChg>
        <pc:graphicFrameChg chg="add del">
          <ac:chgData name="Kathleen Dollard" userId="0e099197-7e30-40b4-b137-48962f86e452" providerId="ADAL" clId="{CBBA2DEA-6414-47AF-950C-76250F989EA9}" dt="2019-11-10T16:45:48.842" v="397" actId="26606"/>
          <ac:graphicFrameMkLst>
            <pc:docMk/>
            <pc:sldMk cId="742814254" sldId="10351"/>
            <ac:graphicFrameMk id="11" creationId="{7F67BF97-B6D1-43B6-A982-72AB66351897}"/>
          </ac:graphicFrameMkLst>
        </pc:graphicFrameChg>
        <pc:graphicFrameChg chg="add del">
          <ac:chgData name="Kathleen Dollard" userId="0e099197-7e30-40b4-b137-48962f86e452" providerId="ADAL" clId="{CBBA2DEA-6414-47AF-950C-76250F989EA9}" dt="2019-11-10T16:45:54.019" v="399" actId="26606"/>
          <ac:graphicFrameMkLst>
            <pc:docMk/>
            <pc:sldMk cId="742814254" sldId="10351"/>
            <ac:graphicFrameMk id="19" creationId="{82A0766D-64FE-4F98-97DA-2053F21C2FD4}"/>
          </ac:graphicFrameMkLst>
        </pc:graphicFrameChg>
        <pc:graphicFrameChg chg="add del">
          <ac:chgData name="Kathleen Dollard" userId="0e099197-7e30-40b4-b137-48962f86e452" providerId="ADAL" clId="{CBBA2DEA-6414-47AF-950C-76250F989EA9}" dt="2019-11-10T16:45:59.901" v="403" actId="26606"/>
          <ac:graphicFrameMkLst>
            <pc:docMk/>
            <pc:sldMk cId="742814254" sldId="10351"/>
            <ac:graphicFrameMk id="25" creationId="{667CE748-4B63-4A71-9BB0-9AC75DF9602E}"/>
          </ac:graphicFrameMkLst>
        </pc:graphicFrameChg>
        <pc:graphicFrameChg chg="add del">
          <ac:chgData name="Kathleen Dollard" userId="0e099197-7e30-40b4-b137-48962f86e452" providerId="ADAL" clId="{CBBA2DEA-6414-47AF-950C-76250F989EA9}" dt="2019-11-10T16:46:40.486" v="405" actId="26606"/>
          <ac:graphicFrameMkLst>
            <pc:docMk/>
            <pc:sldMk cId="742814254" sldId="10351"/>
            <ac:graphicFrameMk id="29" creationId="{13553782-CC2B-4A5F-838E-5D9568163A0F}"/>
          </ac:graphicFrameMkLst>
        </pc:graphicFrameChg>
        <pc:graphicFrameChg chg="add del">
          <ac:chgData name="Kathleen Dollard" userId="0e099197-7e30-40b4-b137-48962f86e452" providerId="ADAL" clId="{CBBA2DEA-6414-47AF-950C-76250F989EA9}" dt="2019-11-10T16:46:42.085" v="407" actId="26606"/>
          <ac:graphicFrameMkLst>
            <pc:docMk/>
            <pc:sldMk cId="742814254" sldId="10351"/>
            <ac:graphicFrameMk id="33" creationId="{0B13BB8F-3F6B-4E64-B405-BFE93FECFE40}"/>
          </ac:graphicFrameMkLst>
        </pc:graphicFrameChg>
        <pc:graphicFrameChg chg="add del">
          <ac:chgData name="Kathleen Dollard" userId="0e099197-7e30-40b4-b137-48962f86e452" providerId="ADAL" clId="{CBBA2DEA-6414-47AF-950C-76250F989EA9}" dt="2019-11-10T16:46:44.890" v="409" actId="26606"/>
          <ac:graphicFrameMkLst>
            <pc:docMk/>
            <pc:sldMk cId="742814254" sldId="10351"/>
            <ac:graphicFrameMk id="37" creationId="{6EAFE2BF-C934-4AB2-8B80-B9C885B07749}"/>
          </ac:graphicFrameMkLst>
        </pc:graphicFrameChg>
        <pc:graphicFrameChg chg="add del">
          <ac:chgData name="Kathleen Dollard" userId="0e099197-7e30-40b4-b137-48962f86e452" providerId="ADAL" clId="{CBBA2DEA-6414-47AF-950C-76250F989EA9}" dt="2019-11-10T16:46:48.717" v="411" actId="26606"/>
          <ac:graphicFrameMkLst>
            <pc:docMk/>
            <pc:sldMk cId="742814254" sldId="10351"/>
            <ac:graphicFrameMk id="41" creationId="{0B13BB8F-3F6B-4E64-B405-BFE93FECFE40}"/>
          </ac:graphicFrameMkLst>
        </pc:graphicFrameChg>
        <pc:graphicFrameChg chg="add del">
          <ac:chgData name="Kathleen Dollard" userId="0e099197-7e30-40b4-b137-48962f86e452" providerId="ADAL" clId="{CBBA2DEA-6414-47AF-950C-76250F989EA9}" dt="2019-11-10T16:46:50.503" v="413" actId="26606"/>
          <ac:graphicFrameMkLst>
            <pc:docMk/>
            <pc:sldMk cId="742814254" sldId="10351"/>
            <ac:graphicFrameMk id="45" creationId="{13553782-CC2B-4A5F-838E-5D9568163A0F}"/>
          </ac:graphicFrameMkLst>
        </pc:graphicFrameChg>
        <pc:graphicFrameChg chg="add del">
          <ac:chgData name="Kathleen Dollard" userId="0e099197-7e30-40b4-b137-48962f86e452" providerId="ADAL" clId="{CBBA2DEA-6414-47AF-950C-76250F989EA9}" dt="2019-11-10T16:47:22.384" v="431" actId="26606"/>
          <ac:graphicFrameMkLst>
            <pc:docMk/>
            <pc:sldMk cId="742814254" sldId="10351"/>
            <ac:graphicFrameMk id="49" creationId="{0B13BB8F-3F6B-4E64-B405-BFE93FECFE40}"/>
          </ac:graphicFrameMkLst>
        </pc:graphicFrameChg>
        <pc:graphicFrameChg chg="add mod">
          <ac:chgData name="Kathleen Dollard" userId="0e099197-7e30-40b4-b137-48962f86e452" providerId="ADAL" clId="{CBBA2DEA-6414-47AF-950C-76250F989EA9}" dt="2019-11-10T16:47:32.982" v="433" actId="403"/>
          <ac:graphicFrameMkLst>
            <pc:docMk/>
            <pc:sldMk cId="742814254" sldId="10351"/>
            <ac:graphicFrameMk id="51" creationId="{6398BEF8-AE6B-4ABE-88BF-A060DF51BBB2}"/>
          </ac:graphicFrameMkLst>
        </pc:graphicFrameChg>
        <pc:picChg chg="del mod">
          <ac:chgData name="Kathleen Dollard" userId="0e099197-7e30-40b4-b137-48962f86e452" providerId="ADAL" clId="{CBBA2DEA-6414-47AF-950C-76250F989EA9}" dt="2019-11-10T16:39:40.924" v="189" actId="478"/>
          <ac:picMkLst>
            <pc:docMk/>
            <pc:sldMk cId="742814254" sldId="10351"/>
            <ac:picMk id="6" creationId="{75CFE5A3-C353-42DC-9313-D7F10331E13B}"/>
          </ac:picMkLst>
        </pc:picChg>
        <pc:cxnChg chg="add del">
          <ac:chgData name="Kathleen Dollard" userId="0e099197-7e30-40b4-b137-48962f86e452" providerId="ADAL" clId="{CBBA2DEA-6414-47AF-950C-76250F989EA9}" dt="2019-11-10T16:45:54.860" v="401" actId="26606"/>
          <ac:cxnSpMkLst>
            <pc:docMk/>
            <pc:sldMk cId="742814254" sldId="10351"/>
            <ac:cxnSpMk id="21" creationId="{2D72A2C9-F3CA-4216-8BAD-FA4C970C3C4E}"/>
          </ac:cxnSpMkLst>
        </pc:cxnChg>
        <pc:cxnChg chg="add del">
          <ac:chgData name="Kathleen Dollard" userId="0e099197-7e30-40b4-b137-48962f86e452" providerId="ADAL" clId="{CBBA2DEA-6414-47AF-950C-76250F989EA9}" dt="2019-11-10T16:46:42.085" v="407" actId="26606"/>
          <ac:cxnSpMkLst>
            <pc:docMk/>
            <pc:sldMk cId="742814254" sldId="10351"/>
            <ac:cxnSpMk id="32" creationId="{550D2BD1-98F9-412D-905B-3A843EF4078B}"/>
          </ac:cxnSpMkLst>
        </pc:cxnChg>
        <pc:cxnChg chg="add del">
          <ac:chgData name="Kathleen Dollard" userId="0e099197-7e30-40b4-b137-48962f86e452" providerId="ADAL" clId="{CBBA2DEA-6414-47AF-950C-76250F989EA9}" dt="2019-11-10T16:46:44.890" v="409" actId="26606"/>
          <ac:cxnSpMkLst>
            <pc:docMk/>
            <pc:sldMk cId="742814254" sldId="10351"/>
            <ac:cxnSpMk id="36" creationId="{550D2BD1-98F9-412D-905B-3A843EF4078B}"/>
          </ac:cxnSpMkLst>
        </pc:cxnChg>
        <pc:cxnChg chg="add del">
          <ac:chgData name="Kathleen Dollard" userId="0e099197-7e30-40b4-b137-48962f86e452" providerId="ADAL" clId="{CBBA2DEA-6414-47AF-950C-76250F989EA9}" dt="2019-11-10T16:46:48.717" v="411" actId="26606"/>
          <ac:cxnSpMkLst>
            <pc:docMk/>
            <pc:sldMk cId="742814254" sldId="10351"/>
            <ac:cxnSpMk id="40" creationId="{550D2BD1-98F9-412D-905B-3A843EF4078B}"/>
          </ac:cxnSpMkLst>
        </pc:cxnChg>
        <pc:cxnChg chg="add del">
          <ac:chgData name="Kathleen Dollard" userId="0e099197-7e30-40b4-b137-48962f86e452" providerId="ADAL" clId="{CBBA2DEA-6414-47AF-950C-76250F989EA9}" dt="2019-11-10T16:47:22.384" v="431" actId="26606"/>
          <ac:cxnSpMkLst>
            <pc:docMk/>
            <pc:sldMk cId="742814254" sldId="10351"/>
            <ac:cxnSpMk id="48" creationId="{550D2BD1-98F9-412D-905B-3A843EF4078B}"/>
          </ac:cxnSpMkLst>
        </pc:cxnChg>
        <pc:cxnChg chg="add">
          <ac:chgData name="Kathleen Dollard" userId="0e099197-7e30-40b4-b137-48962f86e452" providerId="ADAL" clId="{CBBA2DEA-6414-47AF-950C-76250F989EA9}" dt="2019-11-10T16:47:22.384" v="431" actId="26606"/>
          <ac:cxnSpMkLst>
            <pc:docMk/>
            <pc:sldMk cId="742814254" sldId="10351"/>
            <ac:cxnSpMk id="58" creationId="{550D2BD1-98F9-412D-905B-3A843EF4078B}"/>
          </ac:cxnSpMkLst>
        </pc:cxnChg>
      </pc:sldChg>
      <pc:sldChg chg="addSp delSp modSp add del mod">
        <pc:chgData name="Kathleen Dollard" userId="0e099197-7e30-40b4-b137-48962f86e452" providerId="ADAL" clId="{CBBA2DEA-6414-47AF-950C-76250F989EA9}" dt="2019-11-10T11:51:56.524" v="160" actId="47"/>
        <pc:sldMkLst>
          <pc:docMk/>
          <pc:sldMk cId="3721110975" sldId="10352"/>
        </pc:sldMkLst>
        <pc:spChg chg="del">
          <ac:chgData name="Kathleen Dollard" userId="0e099197-7e30-40b4-b137-48962f86e452" providerId="ADAL" clId="{CBBA2DEA-6414-47AF-950C-76250F989EA9}" dt="2019-11-10T11:43:29.462" v="140" actId="478"/>
          <ac:spMkLst>
            <pc:docMk/>
            <pc:sldMk cId="3721110975" sldId="10352"/>
            <ac:spMk id="2" creationId="{547A8764-2320-4B59-9C04-EE3FEA33D86F}"/>
          </ac:spMkLst>
        </pc:spChg>
        <pc:spChg chg="mod">
          <ac:chgData name="Kathleen Dollard" userId="0e099197-7e30-40b4-b137-48962f86e452" providerId="ADAL" clId="{CBBA2DEA-6414-47AF-950C-76250F989EA9}" dt="2019-11-10T11:43:48.438" v="144" actId="1076"/>
          <ac:spMkLst>
            <pc:docMk/>
            <pc:sldMk cId="3721110975" sldId="10352"/>
            <ac:spMk id="7" creationId="{A77DB628-358B-4978-8E82-21DA22E0CEBF}"/>
          </ac:spMkLst>
        </pc:spChg>
        <pc:spChg chg="add mod">
          <ac:chgData name="Kathleen Dollard" userId="0e099197-7e30-40b4-b137-48962f86e452" providerId="ADAL" clId="{CBBA2DEA-6414-47AF-950C-76250F989EA9}" dt="2019-11-10T11:43:29.462" v="140" actId="478"/>
          <ac:spMkLst>
            <pc:docMk/>
            <pc:sldMk cId="3721110975" sldId="10352"/>
            <ac:spMk id="8" creationId="{9C0A87CA-941B-4591-98D9-6C87769C467C}"/>
          </ac:spMkLst>
        </pc:spChg>
        <pc:picChg chg="mod">
          <ac:chgData name="Kathleen Dollard" userId="0e099197-7e30-40b4-b137-48962f86e452" providerId="ADAL" clId="{CBBA2DEA-6414-47AF-950C-76250F989EA9}" dt="2019-11-10T11:43:40.190" v="143" actId="1076"/>
          <ac:picMkLst>
            <pc:docMk/>
            <pc:sldMk cId="3721110975" sldId="10352"/>
            <ac:picMk id="6" creationId="{12D334FE-9501-4318-9A99-3DC6FDB564D7}"/>
          </ac:picMkLst>
        </pc:picChg>
      </pc:sldChg>
      <pc:sldChg chg="delSp modSp add del mod">
        <pc:chgData name="Kathleen Dollard" userId="0e099197-7e30-40b4-b137-48962f86e452" providerId="ADAL" clId="{CBBA2DEA-6414-47AF-950C-76250F989EA9}" dt="2019-11-10T11:51:56.524" v="160" actId="47"/>
        <pc:sldMkLst>
          <pc:docMk/>
          <pc:sldMk cId="1529361579" sldId="10353"/>
        </pc:sldMkLst>
        <pc:spChg chg="del mod">
          <ac:chgData name="Kathleen Dollard" userId="0e099197-7e30-40b4-b137-48962f86e452" providerId="ADAL" clId="{CBBA2DEA-6414-47AF-950C-76250F989EA9}" dt="2019-11-10T11:38:17.903" v="10" actId="478"/>
          <ac:spMkLst>
            <pc:docMk/>
            <pc:sldMk cId="1529361579" sldId="10353"/>
            <ac:spMk id="13" creationId="{69ADEDFF-6FCD-416E-B09D-87202A7C8CE9}"/>
          </ac:spMkLst>
        </pc:spChg>
        <pc:spChg chg="mod">
          <ac:chgData name="Kathleen Dollard" userId="0e099197-7e30-40b4-b137-48962f86e452" providerId="ADAL" clId="{CBBA2DEA-6414-47AF-950C-76250F989EA9}" dt="2019-11-10T11:40:19.712" v="131" actId="1035"/>
          <ac:spMkLst>
            <pc:docMk/>
            <pc:sldMk cId="1529361579" sldId="10353"/>
            <ac:spMk id="15" creationId="{0C549AA8-F6EF-4FEF-9528-D61B1D4C16DF}"/>
          </ac:spMkLst>
        </pc:spChg>
      </pc:sldChg>
      <pc:sldChg chg="delSp modSp add del mod ord modClrScheme chgLayout">
        <pc:chgData name="Kathleen Dollard" userId="0e099197-7e30-40b4-b137-48962f86e452" providerId="ADAL" clId="{CBBA2DEA-6414-47AF-950C-76250F989EA9}" dt="2019-11-10T16:48:53.506" v="436"/>
        <pc:sldMkLst>
          <pc:docMk/>
          <pc:sldMk cId="887751342" sldId="10354"/>
        </pc:sldMkLst>
        <pc:spChg chg="del">
          <ac:chgData name="Kathleen Dollard" userId="0e099197-7e30-40b4-b137-48962f86e452" providerId="ADAL" clId="{CBBA2DEA-6414-47AF-950C-76250F989EA9}" dt="2019-11-10T16:35:17.015" v="161" actId="700"/>
          <ac:spMkLst>
            <pc:docMk/>
            <pc:sldMk cId="887751342" sldId="10354"/>
            <ac:spMk id="2" creationId="{21523A5E-B238-46AB-92A3-35CC575CE542}"/>
          </ac:spMkLst>
        </pc:spChg>
        <pc:spChg chg="mod ord">
          <ac:chgData name="Kathleen Dollard" userId="0e099197-7e30-40b4-b137-48962f86e452" providerId="ADAL" clId="{CBBA2DEA-6414-47AF-950C-76250F989EA9}" dt="2019-11-10T16:35:23.687" v="173" actId="1038"/>
          <ac:spMkLst>
            <pc:docMk/>
            <pc:sldMk cId="887751342" sldId="10354"/>
            <ac:spMk id="3" creationId="{3ECA5BCA-6ABB-4117-B046-BB38E7FC79C0}"/>
          </ac:spMkLst>
        </pc:spChg>
        <pc:spChg chg="del">
          <ac:chgData name="Kathleen Dollard" userId="0e099197-7e30-40b4-b137-48962f86e452" providerId="ADAL" clId="{CBBA2DEA-6414-47AF-950C-76250F989EA9}" dt="2019-11-10T16:35:17.015" v="161" actId="700"/>
          <ac:spMkLst>
            <pc:docMk/>
            <pc:sldMk cId="887751342" sldId="10354"/>
            <ac:spMk id="4" creationId="{68C8F23C-E3E9-4B01-B010-8699BA13E0F2}"/>
          </ac:spMkLst>
        </pc:spChg>
        <pc:spChg chg="del">
          <ac:chgData name="Kathleen Dollard" userId="0e099197-7e30-40b4-b137-48962f86e452" providerId="ADAL" clId="{CBBA2DEA-6414-47AF-950C-76250F989EA9}" dt="2019-11-10T11:38:24.893" v="11" actId="478"/>
          <ac:spMkLst>
            <pc:docMk/>
            <pc:sldMk cId="887751342" sldId="10354"/>
            <ac:spMk id="10" creationId="{7BDFCD9D-9FF6-46A4-A125-9F7F46BD55CD}"/>
          </ac:spMkLst>
        </pc:spChg>
        <pc:picChg chg="mod ord modCrop">
          <ac:chgData name="Kathleen Dollard" userId="0e099197-7e30-40b4-b137-48962f86e452" providerId="ADAL" clId="{CBBA2DEA-6414-47AF-950C-76250F989EA9}" dt="2019-11-10T11:41:57.503" v="138" actId="1076"/>
          <ac:picMkLst>
            <pc:docMk/>
            <pc:sldMk cId="887751342" sldId="10354"/>
            <ac:picMk id="9" creationId="{38D40D03-1370-482F-8370-0C5B73423201}"/>
          </ac:picMkLst>
        </pc:picChg>
      </pc:sldChg>
      <pc:sldChg chg="add del mod ord modShow">
        <pc:chgData name="Kathleen Dollard" userId="0e099197-7e30-40b4-b137-48962f86e452" providerId="ADAL" clId="{CBBA2DEA-6414-47AF-950C-76250F989EA9}" dt="2019-11-10T11:51:51.335" v="157" actId="47"/>
        <pc:sldMkLst>
          <pc:docMk/>
          <pc:sldMk cId="1158565893" sldId="10356"/>
        </pc:sldMkLst>
      </pc:sldChg>
      <pc:sldChg chg="add del mod modShow">
        <pc:chgData name="Kathleen Dollard" userId="0e099197-7e30-40b4-b137-48962f86e452" providerId="ADAL" clId="{CBBA2DEA-6414-47AF-950C-76250F989EA9}" dt="2019-11-10T11:51:51.335" v="157" actId="47"/>
        <pc:sldMkLst>
          <pc:docMk/>
          <pc:sldMk cId="3295524421" sldId="10359"/>
        </pc:sldMkLst>
      </pc:sldChg>
      <pc:sldChg chg="del">
        <pc:chgData name="Kathleen Dollard" userId="0e099197-7e30-40b4-b137-48962f86e452" providerId="ADAL" clId="{CBBA2DEA-6414-47AF-950C-76250F989EA9}" dt="2019-11-10T11:44:11.152" v="145" actId="47"/>
        <pc:sldMkLst>
          <pc:docMk/>
          <pc:sldMk cId="3737585945" sldId="10360"/>
        </pc:sldMkLst>
      </pc:sldChg>
      <pc:sldChg chg="add del">
        <pc:chgData name="Kathleen Dollard" userId="0e099197-7e30-40b4-b137-48962f86e452" providerId="ADAL" clId="{CBBA2DEA-6414-47AF-950C-76250F989EA9}" dt="2019-11-10T11:51:56.524" v="160" actId="47"/>
        <pc:sldMkLst>
          <pc:docMk/>
          <pc:sldMk cId="3327721350" sldId="10362"/>
        </pc:sldMkLst>
      </pc:sldChg>
      <pc:sldChg chg="add del">
        <pc:chgData name="Kathleen Dollard" userId="0e099197-7e30-40b4-b137-48962f86e452" providerId="ADAL" clId="{CBBA2DEA-6414-47AF-950C-76250F989EA9}" dt="2019-11-10T11:51:55.636" v="159" actId="47"/>
        <pc:sldMkLst>
          <pc:docMk/>
          <pc:sldMk cId="889228980" sldId="10363"/>
        </pc:sldMkLst>
      </pc:sldChg>
      <pc:sldChg chg="add del mod modShow">
        <pc:chgData name="Kathleen Dollard" userId="0e099197-7e30-40b4-b137-48962f86e452" providerId="ADAL" clId="{CBBA2DEA-6414-47AF-950C-76250F989EA9}" dt="2019-11-10T11:51:51.335" v="157" actId="47"/>
        <pc:sldMkLst>
          <pc:docMk/>
          <pc:sldMk cId="1076754642" sldId="10364"/>
        </pc:sldMkLst>
      </pc:sldChg>
      <pc:sldChg chg="mod modShow">
        <pc:chgData name="Kathleen Dollard" userId="0e099197-7e30-40b4-b137-48962f86e452" providerId="ADAL" clId="{CBBA2DEA-6414-47AF-950C-76250F989EA9}" dt="2019-11-10T11:51:53.829" v="158" actId="729"/>
        <pc:sldMkLst>
          <pc:docMk/>
          <pc:sldMk cId="2480937647" sldId="10366"/>
        </pc:sldMkLst>
      </pc:sldChg>
      <pc:sldChg chg="add del mod modShow">
        <pc:chgData name="Kathleen Dollard" userId="0e099197-7e30-40b4-b137-48962f86e452" providerId="ADAL" clId="{CBBA2DEA-6414-47AF-950C-76250F989EA9}" dt="2019-11-10T11:51:51.335" v="157" actId="47"/>
        <pc:sldMkLst>
          <pc:docMk/>
          <pc:sldMk cId="2963551481" sldId="10367"/>
        </pc:sldMkLst>
      </pc:sldChg>
      <pc:sldChg chg="add del mod modShow">
        <pc:chgData name="Kathleen Dollard" userId="0e099197-7e30-40b4-b137-48962f86e452" providerId="ADAL" clId="{CBBA2DEA-6414-47AF-950C-76250F989EA9}" dt="2019-11-10T11:51:51.335" v="157" actId="47"/>
        <pc:sldMkLst>
          <pc:docMk/>
          <pc:sldMk cId="2174041634" sldId="10368"/>
        </pc:sldMkLst>
      </pc:sldChg>
      <pc:sldChg chg="delSp add del mod modShow">
        <pc:chgData name="Kathleen Dollard" userId="0e099197-7e30-40b4-b137-48962f86e452" providerId="ADAL" clId="{CBBA2DEA-6414-47AF-950C-76250F989EA9}" dt="2019-11-10T11:51:51.335" v="157" actId="47"/>
        <pc:sldMkLst>
          <pc:docMk/>
          <pc:sldMk cId="2068888376" sldId="10369"/>
        </pc:sldMkLst>
        <pc:spChg chg="del">
          <ac:chgData name="Kathleen Dollard" userId="0e099197-7e30-40b4-b137-48962f86e452" providerId="ADAL" clId="{CBBA2DEA-6414-47AF-950C-76250F989EA9}" dt="2019-11-10T11:45:05.746" v="146" actId="478"/>
          <ac:spMkLst>
            <pc:docMk/>
            <pc:sldMk cId="2068888376" sldId="10369"/>
            <ac:spMk id="7" creationId="{76ECC273-D805-49EE-87F3-D8F16A319435}"/>
          </ac:spMkLst>
        </pc:spChg>
      </pc:sldChg>
      <pc:sldChg chg="add mod modShow">
        <pc:chgData name="Kathleen Dollard" userId="0e099197-7e30-40b4-b137-48962f86e452" providerId="ADAL" clId="{CBBA2DEA-6414-47AF-950C-76250F989EA9}" dt="2019-11-10T11:47:37.571" v="152" actId="729"/>
        <pc:sldMkLst>
          <pc:docMk/>
          <pc:sldMk cId="2481161526" sldId="10370"/>
        </pc:sldMkLst>
      </pc:sldChg>
      <pc:sldChg chg="addSp delSp modSp add mod ord modClrScheme chgLayout">
        <pc:chgData name="Kathleen Dollard" userId="0e099197-7e30-40b4-b137-48962f86e452" providerId="ADAL" clId="{CBBA2DEA-6414-47AF-950C-76250F989EA9}" dt="2019-11-10T16:38:47.423" v="179" actId="27636"/>
        <pc:sldMkLst>
          <pc:docMk/>
          <pc:sldMk cId="3720067158" sldId="10371"/>
        </pc:sldMkLst>
        <pc:spChg chg="del">
          <ac:chgData name="Kathleen Dollard" userId="0e099197-7e30-40b4-b137-48962f86e452" providerId="ADAL" clId="{CBBA2DEA-6414-47AF-950C-76250F989EA9}" dt="2019-11-10T16:38:33.372" v="175" actId="21"/>
          <ac:spMkLst>
            <pc:docMk/>
            <pc:sldMk cId="3720067158" sldId="10371"/>
            <ac:spMk id="2" creationId="{AD90CB41-92AC-473D-B75A-81747A680622}"/>
          </ac:spMkLst>
        </pc:spChg>
        <pc:spChg chg="mod ord">
          <ac:chgData name="Kathleen Dollard" userId="0e099197-7e30-40b4-b137-48962f86e452" providerId="ADAL" clId="{CBBA2DEA-6414-47AF-950C-76250F989EA9}" dt="2019-11-10T16:38:47.423" v="179" actId="27636"/>
          <ac:spMkLst>
            <pc:docMk/>
            <pc:sldMk cId="3720067158" sldId="10371"/>
            <ac:spMk id="3" creationId="{C2C03FC2-F783-4688-8920-DCC6C0246B0B}"/>
          </ac:spMkLst>
        </pc:spChg>
        <pc:spChg chg="del">
          <ac:chgData name="Kathleen Dollard" userId="0e099197-7e30-40b4-b137-48962f86e452" providerId="ADAL" clId="{CBBA2DEA-6414-47AF-950C-76250F989EA9}" dt="2019-11-10T16:38:47.395" v="178" actId="700"/>
          <ac:spMkLst>
            <pc:docMk/>
            <pc:sldMk cId="3720067158" sldId="10371"/>
            <ac:spMk id="4" creationId="{229B0D3E-15B2-4082-ABCC-904BD30F93F4}"/>
          </ac:spMkLst>
        </pc:spChg>
        <pc:spChg chg="add del mod">
          <ac:chgData name="Kathleen Dollard" userId="0e099197-7e30-40b4-b137-48962f86e452" providerId="ADAL" clId="{CBBA2DEA-6414-47AF-950C-76250F989EA9}" dt="2019-11-10T16:38:47.395" v="178" actId="700"/>
          <ac:spMkLst>
            <pc:docMk/>
            <pc:sldMk cId="3720067158" sldId="10371"/>
            <ac:spMk id="7" creationId="{C87821FC-E798-4D4C-AFD6-A8ADABD6A168}"/>
          </ac:spMkLst>
        </pc:spChg>
      </pc:sldChg>
      <pc:sldChg chg="add del">
        <pc:chgData name="Kathleen Dollard" userId="0e099197-7e30-40b4-b137-48962f86e452" providerId="ADAL" clId="{CBBA2DEA-6414-47AF-950C-76250F989EA9}" dt="2019-11-10T16:41:44.262" v="217"/>
        <pc:sldMkLst>
          <pc:docMk/>
          <pc:sldMk cId="80593263" sldId="10372"/>
        </pc:sldMkLst>
      </pc:sldChg>
      <pc:sldChg chg="add del">
        <pc:chgData name="Kathleen Dollard" userId="0e099197-7e30-40b4-b137-48962f86e452" providerId="ADAL" clId="{CBBA2DEA-6414-47AF-950C-76250F989EA9}" dt="2019-11-10T16:47:56.165" v="434" actId="47"/>
        <pc:sldMkLst>
          <pc:docMk/>
          <pc:sldMk cId="1852887330" sldId="10372"/>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FF1BAC-E7A4-45C7-A933-0C20949ED527}" type="doc">
      <dgm:prSet loTypeId="urn:microsoft.com/office/officeart/2017/3/layout/DropPinTimeline" loCatId="process" qsTypeId="urn:microsoft.com/office/officeart/2005/8/quickstyle/simple1" qsCatId="simple" csTypeId="urn:microsoft.com/office/officeart/2005/8/colors/colorful2" csCatId="colorful" phldr="1"/>
      <dgm:spPr/>
      <dgm:t>
        <a:bodyPr/>
        <a:lstStyle/>
        <a:p>
          <a:endParaRPr lang="en-US"/>
        </a:p>
      </dgm:t>
    </dgm:pt>
    <dgm:pt modelId="{B2622F83-2F11-4862-8B3B-5D3F2EE82ABA}">
      <dgm:prSet custT="1"/>
      <dgm:spPr/>
      <dgm:t>
        <a:bodyPr/>
        <a:lstStyle/>
        <a:p>
          <a:pPr>
            <a:defRPr b="1"/>
          </a:pPr>
          <a:r>
            <a:rPr lang="en-US" sz="2800"/>
            <a:t>Monday</a:t>
          </a:r>
        </a:p>
      </dgm:t>
    </dgm:pt>
    <dgm:pt modelId="{AB1418CA-F375-4157-AF56-AEC42590E684}" type="parTrans" cxnId="{E924A856-8519-41FA-B2DA-7551B6964017}">
      <dgm:prSet/>
      <dgm:spPr/>
      <dgm:t>
        <a:bodyPr/>
        <a:lstStyle/>
        <a:p>
          <a:endParaRPr lang="en-US" sz="2400"/>
        </a:p>
      </dgm:t>
    </dgm:pt>
    <dgm:pt modelId="{4EE20CAB-F192-49C5-929E-14D5C0719D59}" type="sibTrans" cxnId="{E924A856-8519-41FA-B2DA-7551B6964017}">
      <dgm:prSet/>
      <dgm:spPr/>
      <dgm:t>
        <a:bodyPr/>
        <a:lstStyle/>
        <a:p>
          <a:endParaRPr lang="en-US" sz="2400"/>
        </a:p>
      </dgm:t>
    </dgm:pt>
    <dgm:pt modelId="{B95E1737-6AF7-4674-B096-573C3F84BCA1}">
      <dgm:prSet custT="1"/>
      <dgm:spPr/>
      <dgm:t>
        <a:bodyPr/>
        <a:lstStyle/>
        <a:p>
          <a:r>
            <a:rPr lang="en-US" sz="1800"/>
            <a:t>Timeless</a:t>
          </a:r>
        </a:p>
      </dgm:t>
    </dgm:pt>
    <dgm:pt modelId="{F8D6A0F5-DD58-4163-A2A2-072DD1836845}" type="parTrans" cxnId="{5D40F692-2E72-4AEA-A5F2-5B2266EAAEBB}">
      <dgm:prSet/>
      <dgm:spPr/>
      <dgm:t>
        <a:bodyPr/>
        <a:lstStyle/>
        <a:p>
          <a:endParaRPr lang="en-US" sz="2400"/>
        </a:p>
      </dgm:t>
    </dgm:pt>
    <dgm:pt modelId="{943C14E0-62AA-465A-874B-7C1B490FC02D}" type="sibTrans" cxnId="{5D40F692-2E72-4AEA-A5F2-5B2266EAAEBB}">
      <dgm:prSet/>
      <dgm:spPr/>
      <dgm:t>
        <a:bodyPr/>
        <a:lstStyle/>
        <a:p>
          <a:endParaRPr lang="en-US" sz="2400"/>
        </a:p>
      </dgm:t>
    </dgm:pt>
    <dgm:pt modelId="{794C00AC-DCB0-4A5D-A008-27880AF8EB8E}">
      <dgm:prSet custT="1"/>
      <dgm:spPr/>
      <dgm:t>
        <a:bodyPr/>
        <a:lstStyle/>
        <a:p>
          <a:r>
            <a:rPr lang="en-US" sz="1600"/>
            <a:t>Types and Memory</a:t>
          </a:r>
        </a:p>
      </dgm:t>
    </dgm:pt>
    <dgm:pt modelId="{D416F097-E552-4B92-965A-6576702C3D0F}" type="parTrans" cxnId="{53F607AE-D8F4-4393-931C-B58B95FFAC11}">
      <dgm:prSet/>
      <dgm:spPr/>
      <dgm:t>
        <a:bodyPr/>
        <a:lstStyle/>
        <a:p>
          <a:endParaRPr lang="en-US" sz="2400"/>
        </a:p>
      </dgm:t>
    </dgm:pt>
    <dgm:pt modelId="{24CB37D6-FD27-48C8-B949-273EAE8B795E}" type="sibTrans" cxnId="{53F607AE-D8F4-4393-931C-B58B95FFAC11}">
      <dgm:prSet/>
      <dgm:spPr/>
      <dgm:t>
        <a:bodyPr/>
        <a:lstStyle/>
        <a:p>
          <a:endParaRPr lang="en-US" sz="2400"/>
        </a:p>
      </dgm:t>
    </dgm:pt>
    <dgm:pt modelId="{5A84E84C-EA98-4905-9D45-076DEE72A36A}">
      <dgm:prSet custT="1"/>
      <dgm:spPr/>
      <dgm:t>
        <a:bodyPr/>
        <a:lstStyle/>
        <a:p>
          <a:r>
            <a:rPr lang="en-US" sz="1600"/>
            <a:t>Async</a:t>
          </a:r>
        </a:p>
      </dgm:t>
    </dgm:pt>
    <dgm:pt modelId="{4B3C4308-DA20-4745-8982-D0C10624FE33}" type="parTrans" cxnId="{736B23B5-791C-42BF-B6A3-719009EDDB49}">
      <dgm:prSet/>
      <dgm:spPr/>
      <dgm:t>
        <a:bodyPr/>
        <a:lstStyle/>
        <a:p>
          <a:endParaRPr lang="en-US" sz="2400"/>
        </a:p>
      </dgm:t>
    </dgm:pt>
    <dgm:pt modelId="{51D9BB4E-2BF4-4697-99E1-6EE31997715D}" type="sibTrans" cxnId="{736B23B5-791C-42BF-B6A3-719009EDDB49}">
      <dgm:prSet/>
      <dgm:spPr/>
      <dgm:t>
        <a:bodyPr/>
        <a:lstStyle/>
        <a:p>
          <a:endParaRPr lang="en-US" sz="2400"/>
        </a:p>
      </dgm:t>
    </dgm:pt>
    <dgm:pt modelId="{18E20FE0-DB51-4F40-8450-C01CBA69ECEE}">
      <dgm:prSet custT="1"/>
      <dgm:spPr/>
      <dgm:t>
        <a:bodyPr/>
        <a:lstStyle/>
        <a:p>
          <a:pPr>
            <a:defRPr b="1"/>
          </a:pPr>
          <a:r>
            <a:rPr lang="en-US" sz="2800"/>
            <a:t>Tuesday</a:t>
          </a:r>
        </a:p>
      </dgm:t>
    </dgm:pt>
    <dgm:pt modelId="{9D20ADD9-6F11-4861-A1D2-F275ECB00EC8}" type="parTrans" cxnId="{79C67C99-3E85-44C2-A381-F505E42C1CC8}">
      <dgm:prSet/>
      <dgm:spPr/>
      <dgm:t>
        <a:bodyPr/>
        <a:lstStyle/>
        <a:p>
          <a:endParaRPr lang="en-US" sz="2400"/>
        </a:p>
      </dgm:t>
    </dgm:pt>
    <dgm:pt modelId="{DCC7AD23-2331-4079-8FCE-7C660779BE14}" type="sibTrans" cxnId="{79C67C99-3E85-44C2-A381-F505E42C1CC8}">
      <dgm:prSet/>
      <dgm:spPr/>
      <dgm:t>
        <a:bodyPr/>
        <a:lstStyle/>
        <a:p>
          <a:endParaRPr lang="en-US" sz="2400"/>
        </a:p>
      </dgm:t>
    </dgm:pt>
    <dgm:pt modelId="{40FF0693-B5CE-44F8-BF2D-558BB68D30FF}">
      <dgm:prSet custT="1"/>
      <dgm:spPr/>
      <dgm:t>
        <a:bodyPr/>
        <a:lstStyle/>
        <a:p>
          <a:r>
            <a:rPr lang="en-US" sz="1800"/>
            <a:t>Deep Dive</a:t>
          </a:r>
        </a:p>
      </dgm:t>
    </dgm:pt>
    <dgm:pt modelId="{100E3941-BC8F-4E1D-9B85-94514CC41A43}" type="parTrans" cxnId="{864B0DF3-6A4B-4302-91A4-75FB40F09421}">
      <dgm:prSet/>
      <dgm:spPr/>
      <dgm:t>
        <a:bodyPr/>
        <a:lstStyle/>
        <a:p>
          <a:endParaRPr lang="en-US" sz="2400"/>
        </a:p>
      </dgm:t>
    </dgm:pt>
    <dgm:pt modelId="{0C7C5484-452F-406A-A47C-E42E8D4AD804}" type="sibTrans" cxnId="{864B0DF3-6A4B-4302-91A4-75FB40F09421}">
      <dgm:prSet/>
      <dgm:spPr/>
      <dgm:t>
        <a:bodyPr/>
        <a:lstStyle/>
        <a:p>
          <a:endParaRPr lang="en-US" sz="2400"/>
        </a:p>
      </dgm:t>
    </dgm:pt>
    <dgm:pt modelId="{A4AA8289-7DEC-4503-8BFF-65779E03A55E}">
      <dgm:prSet custT="1"/>
      <dgm:spPr/>
      <dgm:t>
        <a:bodyPr/>
        <a:lstStyle/>
        <a:p>
          <a:r>
            <a:rPr lang="en-US" sz="1600"/>
            <a:t>Async</a:t>
          </a:r>
        </a:p>
      </dgm:t>
    </dgm:pt>
    <dgm:pt modelId="{AB4CA67C-AA48-44E9-B076-A3B6210FB8C6}" type="parTrans" cxnId="{33808DBF-A546-463F-A45D-A035726C29C7}">
      <dgm:prSet/>
      <dgm:spPr/>
      <dgm:t>
        <a:bodyPr/>
        <a:lstStyle/>
        <a:p>
          <a:endParaRPr lang="en-US" sz="2400"/>
        </a:p>
      </dgm:t>
    </dgm:pt>
    <dgm:pt modelId="{8AE61B87-4258-4683-B40D-AEE57ABF5286}" type="sibTrans" cxnId="{33808DBF-A546-463F-A45D-A035726C29C7}">
      <dgm:prSet/>
      <dgm:spPr/>
      <dgm:t>
        <a:bodyPr/>
        <a:lstStyle/>
        <a:p>
          <a:endParaRPr lang="en-US" sz="2400"/>
        </a:p>
      </dgm:t>
    </dgm:pt>
    <dgm:pt modelId="{5CC82795-19FA-42EE-A7C4-E28A00225A72}">
      <dgm:prSet custT="1"/>
      <dgm:spPr/>
      <dgm:t>
        <a:bodyPr/>
        <a:lstStyle/>
        <a:p>
          <a:r>
            <a:rPr lang="en-US" sz="1600"/>
            <a:t>Functional Styles</a:t>
          </a:r>
        </a:p>
      </dgm:t>
    </dgm:pt>
    <dgm:pt modelId="{3D185F52-3DD6-4B3E-B3B7-990EE5A9102D}" type="parTrans" cxnId="{42681FC2-7BEF-4D44-BE4F-1925696B0A59}">
      <dgm:prSet/>
      <dgm:spPr/>
      <dgm:t>
        <a:bodyPr/>
        <a:lstStyle/>
        <a:p>
          <a:endParaRPr lang="en-US" sz="2400"/>
        </a:p>
      </dgm:t>
    </dgm:pt>
    <dgm:pt modelId="{9C35ADFC-2C00-4221-9939-A249318B9E3F}" type="sibTrans" cxnId="{42681FC2-7BEF-4D44-BE4F-1925696B0A59}">
      <dgm:prSet/>
      <dgm:spPr/>
      <dgm:t>
        <a:bodyPr/>
        <a:lstStyle/>
        <a:p>
          <a:endParaRPr lang="en-US" sz="2400"/>
        </a:p>
      </dgm:t>
    </dgm:pt>
    <dgm:pt modelId="{16698241-3FEC-4321-9545-726868618B91}">
      <dgm:prSet custT="1"/>
      <dgm:spPr/>
      <dgm:t>
        <a:bodyPr/>
        <a:lstStyle/>
        <a:p>
          <a:pPr>
            <a:defRPr b="1"/>
          </a:pPr>
          <a:r>
            <a:rPr lang="en-US" sz="2800"/>
            <a:t>Wednesday</a:t>
          </a:r>
        </a:p>
      </dgm:t>
    </dgm:pt>
    <dgm:pt modelId="{AE02E764-5D3D-4AF0-AE06-9C02838C31EF}" type="parTrans" cxnId="{C0224DCF-580D-4060-B6AB-532868DB89F0}">
      <dgm:prSet/>
      <dgm:spPr/>
      <dgm:t>
        <a:bodyPr/>
        <a:lstStyle/>
        <a:p>
          <a:endParaRPr lang="en-US" sz="2400"/>
        </a:p>
      </dgm:t>
    </dgm:pt>
    <dgm:pt modelId="{E3119CF8-25F7-4106-939E-67DBE902AE55}" type="sibTrans" cxnId="{C0224DCF-580D-4060-B6AB-532868DB89F0}">
      <dgm:prSet/>
      <dgm:spPr/>
      <dgm:t>
        <a:bodyPr/>
        <a:lstStyle/>
        <a:p>
          <a:endParaRPr lang="en-US" sz="2400"/>
        </a:p>
      </dgm:t>
    </dgm:pt>
    <dgm:pt modelId="{759D2E63-059D-4B72-982F-BD80B9F31D46}">
      <dgm:prSet custT="1"/>
      <dgm:spPr/>
      <dgm:t>
        <a:bodyPr/>
        <a:lstStyle/>
        <a:p>
          <a:r>
            <a:rPr lang="en-US" sz="1800"/>
            <a:t>Timely</a:t>
          </a:r>
        </a:p>
      </dgm:t>
    </dgm:pt>
    <dgm:pt modelId="{1E4BC7D6-A86B-4372-AEFE-53AF3FB88E7F}" type="parTrans" cxnId="{7F2AF4B7-CE6F-4DB8-98BC-45F52463C546}">
      <dgm:prSet/>
      <dgm:spPr/>
      <dgm:t>
        <a:bodyPr/>
        <a:lstStyle/>
        <a:p>
          <a:endParaRPr lang="en-US" sz="2400"/>
        </a:p>
      </dgm:t>
    </dgm:pt>
    <dgm:pt modelId="{72171228-24F1-412D-91DA-5C97679CF30F}" type="sibTrans" cxnId="{7F2AF4B7-CE6F-4DB8-98BC-45F52463C546}">
      <dgm:prSet/>
      <dgm:spPr/>
      <dgm:t>
        <a:bodyPr/>
        <a:lstStyle/>
        <a:p>
          <a:endParaRPr lang="en-US" sz="2400"/>
        </a:p>
      </dgm:t>
    </dgm:pt>
    <dgm:pt modelId="{248E876E-939F-4530-88D9-023B4521F8AB}">
      <dgm:prSet custT="1"/>
      <dgm:spPr/>
      <dgm:t>
        <a:bodyPr/>
        <a:lstStyle/>
        <a:p>
          <a:r>
            <a:rPr lang="en-US" sz="1600"/>
            <a:t>C# 8</a:t>
          </a:r>
        </a:p>
      </dgm:t>
    </dgm:pt>
    <dgm:pt modelId="{71D8F93C-EE4C-49ED-B4E7-0710B4077C27}" type="parTrans" cxnId="{1DF47A9E-D927-4083-85C1-01F118881F66}">
      <dgm:prSet/>
      <dgm:spPr/>
      <dgm:t>
        <a:bodyPr/>
        <a:lstStyle/>
        <a:p>
          <a:endParaRPr lang="en-US" sz="2400"/>
        </a:p>
      </dgm:t>
    </dgm:pt>
    <dgm:pt modelId="{16A21F85-8A3D-4399-AE40-A6700C32B357}" type="sibTrans" cxnId="{1DF47A9E-D927-4083-85C1-01F118881F66}">
      <dgm:prSet/>
      <dgm:spPr/>
      <dgm:t>
        <a:bodyPr/>
        <a:lstStyle/>
        <a:p>
          <a:endParaRPr lang="en-US" sz="2400"/>
        </a:p>
      </dgm:t>
    </dgm:pt>
    <dgm:pt modelId="{A0F1B1DA-6B89-4774-BD0B-DD87AB9907A9}">
      <dgm:prSet custT="1"/>
      <dgm:spPr/>
      <dgm:t>
        <a:bodyPr/>
        <a:lstStyle/>
        <a:p>
          <a:r>
            <a:rPr lang="en-US" sz="1600"/>
            <a:t>Editor tools to enforce style</a:t>
          </a:r>
        </a:p>
      </dgm:t>
    </dgm:pt>
    <dgm:pt modelId="{D09F40A5-3A2C-43A2-85A6-42932A95617D}" type="parTrans" cxnId="{26000793-1989-43AD-9B6A-82FC3330411B}">
      <dgm:prSet/>
      <dgm:spPr/>
      <dgm:t>
        <a:bodyPr/>
        <a:lstStyle/>
        <a:p>
          <a:endParaRPr lang="en-US" sz="2400"/>
        </a:p>
      </dgm:t>
    </dgm:pt>
    <dgm:pt modelId="{485114C5-0826-42E6-80E1-EC8BB7B1512C}" type="sibTrans" cxnId="{26000793-1989-43AD-9B6A-82FC3330411B}">
      <dgm:prSet/>
      <dgm:spPr/>
      <dgm:t>
        <a:bodyPr/>
        <a:lstStyle/>
        <a:p>
          <a:endParaRPr lang="en-US" sz="2400"/>
        </a:p>
      </dgm:t>
    </dgm:pt>
    <dgm:pt modelId="{3705A6AF-D738-4E25-A7B3-11228CF8ADBC}" type="pres">
      <dgm:prSet presAssocID="{19FF1BAC-E7A4-45C7-A933-0C20949ED527}" presName="root" presStyleCnt="0">
        <dgm:presLayoutVars>
          <dgm:chMax/>
          <dgm:chPref/>
          <dgm:animLvl val="lvl"/>
        </dgm:presLayoutVars>
      </dgm:prSet>
      <dgm:spPr/>
    </dgm:pt>
    <dgm:pt modelId="{5DBE476E-EE28-4D20-83A9-D2CE4684ACD2}" type="pres">
      <dgm:prSet presAssocID="{19FF1BAC-E7A4-45C7-A933-0C20949ED527}" presName="divider" presStyleLbl="fgAcc1" presStyleIdx="0" presStyleCnt="4"/>
      <dgm:spPr>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tailEnd type="triangle" w="lg" len="lg"/>
        </a:ln>
        <a:effectLst/>
      </dgm:spPr>
    </dgm:pt>
    <dgm:pt modelId="{3D83A142-8700-43F7-B4FF-92DF4939AE16}" type="pres">
      <dgm:prSet presAssocID="{19FF1BAC-E7A4-45C7-A933-0C20949ED527}" presName="nodes" presStyleCnt="0">
        <dgm:presLayoutVars>
          <dgm:chMax/>
          <dgm:chPref/>
          <dgm:animLvl val="lvl"/>
        </dgm:presLayoutVars>
      </dgm:prSet>
      <dgm:spPr/>
    </dgm:pt>
    <dgm:pt modelId="{6CDFBBB6-55E2-4ABA-A0BB-1E8B81F23929}" type="pres">
      <dgm:prSet presAssocID="{B2622F83-2F11-4862-8B3B-5D3F2EE82ABA}" presName="composite" presStyleCnt="0"/>
      <dgm:spPr/>
    </dgm:pt>
    <dgm:pt modelId="{530BD49B-9089-45BF-AAC4-C3481C13FBD9}" type="pres">
      <dgm:prSet presAssocID="{B2622F83-2F11-4862-8B3B-5D3F2EE82ABA}" presName="ConnectorPoint" presStyleLbl="lnNode1" presStyleIdx="0" presStyleCnt="3"/>
      <dgm:spPr>
        <a:solidFill>
          <a:schemeClr val="accent2">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33448D59-DB62-4F57-B814-97E16B4EC49B}" type="pres">
      <dgm:prSet presAssocID="{B2622F83-2F11-4862-8B3B-5D3F2EE82ABA}" presName="DropPinPlaceHolder" presStyleCnt="0"/>
      <dgm:spPr/>
    </dgm:pt>
    <dgm:pt modelId="{FD40E367-779D-4E45-9AF8-055A10270246}" type="pres">
      <dgm:prSet presAssocID="{B2622F83-2F11-4862-8B3B-5D3F2EE82ABA}" presName="DropPin" presStyleLbl="alignNode1" presStyleIdx="0" presStyleCnt="3"/>
      <dgm:spPr/>
    </dgm:pt>
    <dgm:pt modelId="{5B394D82-978F-41B0-A3FD-A65B87AE043D}" type="pres">
      <dgm:prSet presAssocID="{B2622F83-2F11-4862-8B3B-5D3F2EE82ABA}" presName="Ellipse" presStyleLbl="fgAcc1" presStyleIdx="1" presStyleCnt="4"/>
      <dgm:spPr>
        <a:solidFill>
          <a:schemeClr val="lt1">
            <a:alpha val="90000"/>
            <a:hueOff val="0"/>
            <a:satOff val="0"/>
            <a:lumOff val="0"/>
            <a:alphaOff val="0"/>
          </a:schemeClr>
        </a:solidFill>
        <a:ln w="12700" cap="flat" cmpd="sng" algn="ctr">
          <a:noFill/>
          <a:prstDash val="solid"/>
          <a:miter lim="800000"/>
        </a:ln>
        <a:effectLst/>
      </dgm:spPr>
    </dgm:pt>
    <dgm:pt modelId="{C9FAB12E-9016-4815-9AF9-6BFD8D1EC262}" type="pres">
      <dgm:prSet presAssocID="{B2622F83-2F11-4862-8B3B-5D3F2EE82ABA}" presName="L2TextContainer" presStyleLbl="revTx" presStyleIdx="0" presStyleCnt="6">
        <dgm:presLayoutVars>
          <dgm:bulletEnabled val="1"/>
        </dgm:presLayoutVars>
      </dgm:prSet>
      <dgm:spPr/>
    </dgm:pt>
    <dgm:pt modelId="{D79A7010-180B-49D1-80C7-3AF1415D7FA7}" type="pres">
      <dgm:prSet presAssocID="{B2622F83-2F11-4862-8B3B-5D3F2EE82ABA}" presName="L1TextContainer" presStyleLbl="revTx" presStyleIdx="1" presStyleCnt="6">
        <dgm:presLayoutVars>
          <dgm:chMax val="1"/>
          <dgm:chPref val="1"/>
          <dgm:bulletEnabled val="1"/>
        </dgm:presLayoutVars>
      </dgm:prSet>
      <dgm:spPr/>
    </dgm:pt>
    <dgm:pt modelId="{3E58471B-925B-4296-B53A-362F0C7F040C}" type="pres">
      <dgm:prSet presAssocID="{B2622F83-2F11-4862-8B3B-5D3F2EE82ABA}" presName="ConnectLine" presStyleLbl="sibTrans1D1" presStyleIdx="0" presStyleCnt="3"/>
      <dgm:spPr>
        <a:noFill/>
        <a:ln w="12700" cap="flat" cmpd="sng" algn="ctr">
          <a:solidFill>
            <a:schemeClr val="accent2">
              <a:hueOff val="0"/>
              <a:satOff val="0"/>
              <a:lumOff val="0"/>
              <a:alphaOff val="0"/>
            </a:schemeClr>
          </a:solidFill>
          <a:prstDash val="dash"/>
          <a:miter lim="800000"/>
        </a:ln>
        <a:effectLst/>
      </dgm:spPr>
    </dgm:pt>
    <dgm:pt modelId="{23767C2A-A237-4411-9866-DBCBE91FD43C}" type="pres">
      <dgm:prSet presAssocID="{B2622F83-2F11-4862-8B3B-5D3F2EE82ABA}" presName="EmptyPlaceHolder" presStyleCnt="0"/>
      <dgm:spPr/>
    </dgm:pt>
    <dgm:pt modelId="{19A2A28B-9148-45A1-B9D0-50847DA6B750}" type="pres">
      <dgm:prSet presAssocID="{4EE20CAB-F192-49C5-929E-14D5C0719D59}" presName="spaceBetweenRectangles" presStyleCnt="0"/>
      <dgm:spPr/>
    </dgm:pt>
    <dgm:pt modelId="{D8E08BED-7A0E-4261-8162-1A2074DCB4B3}" type="pres">
      <dgm:prSet presAssocID="{18E20FE0-DB51-4F40-8450-C01CBA69ECEE}" presName="composite" presStyleCnt="0"/>
      <dgm:spPr/>
    </dgm:pt>
    <dgm:pt modelId="{52C243F7-5392-4985-BCB1-BFA507B544AE}" type="pres">
      <dgm:prSet presAssocID="{18E20FE0-DB51-4F40-8450-C01CBA69ECEE}" presName="ConnectorPoint" presStyleLbl="lnNode1" presStyleIdx="1" presStyleCnt="3"/>
      <dgm:spPr>
        <a:solidFill>
          <a:schemeClr val="accent2">
            <a:hueOff val="-727682"/>
            <a:satOff val="-41964"/>
            <a:lumOff val="4314"/>
            <a:alphaOff val="0"/>
          </a:schemeClr>
        </a:solidFill>
        <a:ln w="6350" cap="flat" cmpd="sng" algn="ctr">
          <a:solidFill>
            <a:schemeClr val="lt1">
              <a:hueOff val="0"/>
              <a:satOff val="0"/>
              <a:lumOff val="0"/>
              <a:alphaOff val="0"/>
            </a:schemeClr>
          </a:solidFill>
          <a:prstDash val="solid"/>
          <a:miter lim="800000"/>
        </a:ln>
        <a:effectLst/>
      </dgm:spPr>
    </dgm:pt>
    <dgm:pt modelId="{0B8A417E-EFEA-401F-9DDE-43A5CB144490}" type="pres">
      <dgm:prSet presAssocID="{18E20FE0-DB51-4F40-8450-C01CBA69ECEE}" presName="DropPinPlaceHolder" presStyleCnt="0"/>
      <dgm:spPr/>
    </dgm:pt>
    <dgm:pt modelId="{3431BFBA-F0DA-4A85-A4BC-0A39CEB66ECC}" type="pres">
      <dgm:prSet presAssocID="{18E20FE0-DB51-4F40-8450-C01CBA69ECEE}" presName="DropPin" presStyleLbl="alignNode1" presStyleIdx="1" presStyleCnt="3"/>
      <dgm:spPr/>
    </dgm:pt>
    <dgm:pt modelId="{E6A4BE10-6DFD-4DA0-B19F-2119DBF3C7A7}" type="pres">
      <dgm:prSet presAssocID="{18E20FE0-DB51-4F40-8450-C01CBA69ECEE}" presName="Ellipse" presStyleLbl="fgAcc1" presStyleIdx="2" presStyleCnt="4"/>
      <dgm:spPr>
        <a:solidFill>
          <a:schemeClr val="lt1">
            <a:alpha val="90000"/>
            <a:hueOff val="0"/>
            <a:satOff val="0"/>
            <a:lumOff val="0"/>
            <a:alphaOff val="0"/>
          </a:schemeClr>
        </a:solidFill>
        <a:ln w="12700" cap="flat" cmpd="sng" algn="ctr">
          <a:noFill/>
          <a:prstDash val="solid"/>
          <a:miter lim="800000"/>
        </a:ln>
        <a:effectLst/>
      </dgm:spPr>
    </dgm:pt>
    <dgm:pt modelId="{5660BDAE-CD32-42BE-B624-52BD5D3FD396}" type="pres">
      <dgm:prSet presAssocID="{18E20FE0-DB51-4F40-8450-C01CBA69ECEE}" presName="L2TextContainer" presStyleLbl="revTx" presStyleIdx="2" presStyleCnt="6">
        <dgm:presLayoutVars>
          <dgm:bulletEnabled val="1"/>
        </dgm:presLayoutVars>
      </dgm:prSet>
      <dgm:spPr/>
    </dgm:pt>
    <dgm:pt modelId="{E7EE36D6-0F1D-4486-980A-2E957B46B299}" type="pres">
      <dgm:prSet presAssocID="{18E20FE0-DB51-4F40-8450-C01CBA69ECEE}" presName="L1TextContainer" presStyleLbl="revTx" presStyleIdx="3" presStyleCnt="6">
        <dgm:presLayoutVars>
          <dgm:chMax val="1"/>
          <dgm:chPref val="1"/>
          <dgm:bulletEnabled val="1"/>
        </dgm:presLayoutVars>
      </dgm:prSet>
      <dgm:spPr/>
    </dgm:pt>
    <dgm:pt modelId="{28E7C293-5266-4B5D-9260-15531AEA91E5}" type="pres">
      <dgm:prSet presAssocID="{18E20FE0-DB51-4F40-8450-C01CBA69ECEE}" presName="ConnectLine" presStyleLbl="sibTrans1D1" presStyleIdx="1" presStyleCnt="3"/>
      <dgm:spPr>
        <a:noFill/>
        <a:ln w="12700" cap="flat" cmpd="sng" algn="ctr">
          <a:solidFill>
            <a:schemeClr val="accent2">
              <a:hueOff val="-727682"/>
              <a:satOff val="-41964"/>
              <a:lumOff val="4314"/>
              <a:alphaOff val="0"/>
            </a:schemeClr>
          </a:solidFill>
          <a:prstDash val="dash"/>
          <a:miter lim="800000"/>
        </a:ln>
        <a:effectLst/>
      </dgm:spPr>
    </dgm:pt>
    <dgm:pt modelId="{A416DFE5-CA97-4584-A42B-C9DDBBD8A204}" type="pres">
      <dgm:prSet presAssocID="{18E20FE0-DB51-4F40-8450-C01CBA69ECEE}" presName="EmptyPlaceHolder" presStyleCnt="0"/>
      <dgm:spPr/>
    </dgm:pt>
    <dgm:pt modelId="{48A36E71-7046-4657-9332-1725DD04FBC8}" type="pres">
      <dgm:prSet presAssocID="{DCC7AD23-2331-4079-8FCE-7C660779BE14}" presName="spaceBetweenRectangles" presStyleCnt="0"/>
      <dgm:spPr/>
    </dgm:pt>
    <dgm:pt modelId="{055F992B-724E-40CB-B3FF-FDC64190AF0E}" type="pres">
      <dgm:prSet presAssocID="{16698241-3FEC-4321-9545-726868618B91}" presName="composite" presStyleCnt="0"/>
      <dgm:spPr/>
    </dgm:pt>
    <dgm:pt modelId="{D1900E45-E564-4E9B-B9A2-310F8AD9D0E4}" type="pres">
      <dgm:prSet presAssocID="{16698241-3FEC-4321-9545-726868618B91}" presName="ConnectorPoint" presStyleLbl="lnNode1" presStyleIdx="2" presStyleCnt="3"/>
      <dgm:spPr>
        <a:solidFill>
          <a:schemeClr val="accent2">
            <a:hueOff val="-1455363"/>
            <a:satOff val="-83928"/>
            <a:lumOff val="8628"/>
            <a:alphaOff val="0"/>
          </a:schemeClr>
        </a:solidFill>
        <a:ln w="6350" cap="flat" cmpd="sng" algn="ctr">
          <a:solidFill>
            <a:schemeClr val="lt1">
              <a:hueOff val="0"/>
              <a:satOff val="0"/>
              <a:lumOff val="0"/>
              <a:alphaOff val="0"/>
            </a:schemeClr>
          </a:solidFill>
          <a:prstDash val="solid"/>
          <a:miter lim="800000"/>
        </a:ln>
        <a:effectLst/>
      </dgm:spPr>
    </dgm:pt>
    <dgm:pt modelId="{A4ACAB13-C445-4BA7-AD83-5E8EEBCFF93C}" type="pres">
      <dgm:prSet presAssocID="{16698241-3FEC-4321-9545-726868618B91}" presName="DropPinPlaceHolder" presStyleCnt="0"/>
      <dgm:spPr/>
    </dgm:pt>
    <dgm:pt modelId="{BC5685DE-01F7-4BBF-823A-D765F3C92F54}" type="pres">
      <dgm:prSet presAssocID="{16698241-3FEC-4321-9545-726868618B91}" presName="DropPin" presStyleLbl="alignNode1" presStyleIdx="2" presStyleCnt="3"/>
      <dgm:spPr/>
    </dgm:pt>
    <dgm:pt modelId="{BA6B893C-BCDF-413B-A2BD-6B9EFF3C6685}" type="pres">
      <dgm:prSet presAssocID="{16698241-3FEC-4321-9545-726868618B91}" presName="Ellipse" presStyleLbl="fgAcc1" presStyleIdx="3" presStyleCnt="4"/>
      <dgm:spPr>
        <a:solidFill>
          <a:schemeClr val="lt1">
            <a:alpha val="90000"/>
            <a:hueOff val="0"/>
            <a:satOff val="0"/>
            <a:lumOff val="0"/>
            <a:alphaOff val="0"/>
          </a:schemeClr>
        </a:solidFill>
        <a:ln w="12700" cap="flat" cmpd="sng" algn="ctr">
          <a:noFill/>
          <a:prstDash val="solid"/>
          <a:miter lim="800000"/>
        </a:ln>
        <a:effectLst/>
      </dgm:spPr>
    </dgm:pt>
    <dgm:pt modelId="{F10F7135-69B5-4B8E-8A5E-77495B3124E3}" type="pres">
      <dgm:prSet presAssocID="{16698241-3FEC-4321-9545-726868618B91}" presName="L2TextContainer" presStyleLbl="revTx" presStyleIdx="4" presStyleCnt="6">
        <dgm:presLayoutVars>
          <dgm:bulletEnabled val="1"/>
        </dgm:presLayoutVars>
      </dgm:prSet>
      <dgm:spPr/>
    </dgm:pt>
    <dgm:pt modelId="{4909EEE7-A727-4F6A-B28A-7CD935161559}" type="pres">
      <dgm:prSet presAssocID="{16698241-3FEC-4321-9545-726868618B91}" presName="L1TextContainer" presStyleLbl="revTx" presStyleIdx="5" presStyleCnt="6">
        <dgm:presLayoutVars>
          <dgm:chMax val="1"/>
          <dgm:chPref val="1"/>
          <dgm:bulletEnabled val="1"/>
        </dgm:presLayoutVars>
      </dgm:prSet>
      <dgm:spPr/>
    </dgm:pt>
    <dgm:pt modelId="{E873C081-8343-4EED-BDCD-37F058D443B6}" type="pres">
      <dgm:prSet presAssocID="{16698241-3FEC-4321-9545-726868618B91}" presName="ConnectLine" presStyleLbl="sibTrans1D1" presStyleIdx="2" presStyleCnt="3"/>
      <dgm:spPr>
        <a:noFill/>
        <a:ln w="12700" cap="flat" cmpd="sng" algn="ctr">
          <a:solidFill>
            <a:schemeClr val="accent2">
              <a:hueOff val="-1455363"/>
              <a:satOff val="-83928"/>
              <a:lumOff val="8628"/>
              <a:alphaOff val="0"/>
            </a:schemeClr>
          </a:solidFill>
          <a:prstDash val="dash"/>
          <a:miter lim="800000"/>
        </a:ln>
        <a:effectLst/>
      </dgm:spPr>
    </dgm:pt>
    <dgm:pt modelId="{653219BB-760A-4D2A-A579-B59A0B4DD768}" type="pres">
      <dgm:prSet presAssocID="{16698241-3FEC-4321-9545-726868618B91}" presName="EmptyPlaceHolder" presStyleCnt="0"/>
      <dgm:spPr/>
    </dgm:pt>
  </dgm:ptLst>
  <dgm:cxnLst>
    <dgm:cxn modelId="{96B51409-94A8-4B65-A4C4-E32EDD6D1CE8}" type="presOf" srcId="{40FF0693-B5CE-44F8-BF2D-558BB68D30FF}" destId="{5660BDAE-CD32-42BE-B624-52BD5D3FD396}" srcOrd="0" destOrd="0" presId="urn:microsoft.com/office/officeart/2017/3/layout/DropPinTimeline"/>
    <dgm:cxn modelId="{C27EE325-CF64-40BE-83DB-3F084FA0DF22}" type="presOf" srcId="{18E20FE0-DB51-4F40-8450-C01CBA69ECEE}" destId="{E7EE36D6-0F1D-4486-980A-2E957B46B299}" srcOrd="0" destOrd="0" presId="urn:microsoft.com/office/officeart/2017/3/layout/DropPinTimeline"/>
    <dgm:cxn modelId="{9238CA2A-A6CE-49AB-9D0A-5293666FB350}" type="presOf" srcId="{248E876E-939F-4530-88D9-023B4521F8AB}" destId="{F10F7135-69B5-4B8E-8A5E-77495B3124E3}" srcOrd="0" destOrd="1" presId="urn:microsoft.com/office/officeart/2017/3/layout/DropPinTimeline"/>
    <dgm:cxn modelId="{EDD3D539-414E-4ACD-9579-0DA486744D29}" type="presOf" srcId="{5CC82795-19FA-42EE-A7C4-E28A00225A72}" destId="{5660BDAE-CD32-42BE-B624-52BD5D3FD396}" srcOrd="0" destOrd="2" presId="urn:microsoft.com/office/officeart/2017/3/layout/DropPinTimeline"/>
    <dgm:cxn modelId="{9525D83C-9288-4B59-8D71-E0854F4BCBDE}" type="presOf" srcId="{794C00AC-DCB0-4A5D-A008-27880AF8EB8E}" destId="{C9FAB12E-9016-4815-9AF9-6BFD8D1EC262}" srcOrd="0" destOrd="1" presId="urn:microsoft.com/office/officeart/2017/3/layout/DropPinTimeline"/>
    <dgm:cxn modelId="{14638E5E-7D41-4FD2-BCF0-E94A33A22F84}" type="presOf" srcId="{16698241-3FEC-4321-9545-726868618B91}" destId="{4909EEE7-A727-4F6A-B28A-7CD935161559}" srcOrd="0" destOrd="0" presId="urn:microsoft.com/office/officeart/2017/3/layout/DropPinTimeline"/>
    <dgm:cxn modelId="{5652DF46-1A73-43FE-AE60-1AE83A82593E}" type="presOf" srcId="{5A84E84C-EA98-4905-9D45-076DEE72A36A}" destId="{C9FAB12E-9016-4815-9AF9-6BFD8D1EC262}" srcOrd="0" destOrd="2" presId="urn:microsoft.com/office/officeart/2017/3/layout/DropPinTimeline"/>
    <dgm:cxn modelId="{14E76B4D-7472-4BF4-A958-73608AA55521}" type="presOf" srcId="{A4AA8289-7DEC-4503-8BFF-65779E03A55E}" destId="{5660BDAE-CD32-42BE-B624-52BD5D3FD396}" srcOrd="0" destOrd="1" presId="urn:microsoft.com/office/officeart/2017/3/layout/DropPinTimeline"/>
    <dgm:cxn modelId="{2AD87072-3F22-4256-8FD5-80DB6D38BC04}" type="presOf" srcId="{B95E1737-6AF7-4674-B096-573C3F84BCA1}" destId="{C9FAB12E-9016-4815-9AF9-6BFD8D1EC262}" srcOrd="0" destOrd="0" presId="urn:microsoft.com/office/officeart/2017/3/layout/DropPinTimeline"/>
    <dgm:cxn modelId="{E924A856-8519-41FA-B2DA-7551B6964017}" srcId="{19FF1BAC-E7A4-45C7-A933-0C20949ED527}" destId="{B2622F83-2F11-4862-8B3B-5D3F2EE82ABA}" srcOrd="0" destOrd="0" parTransId="{AB1418CA-F375-4157-AF56-AEC42590E684}" sibTransId="{4EE20CAB-F192-49C5-929E-14D5C0719D59}"/>
    <dgm:cxn modelId="{61B4B27D-D3DB-4ACA-A31C-26FBC582CFD2}" type="presOf" srcId="{A0F1B1DA-6B89-4774-BD0B-DD87AB9907A9}" destId="{F10F7135-69B5-4B8E-8A5E-77495B3124E3}" srcOrd="0" destOrd="2" presId="urn:microsoft.com/office/officeart/2017/3/layout/DropPinTimeline"/>
    <dgm:cxn modelId="{B1BCD47F-05CA-4CC3-87F7-2EA90B89D04A}" type="presOf" srcId="{B2622F83-2F11-4862-8B3B-5D3F2EE82ABA}" destId="{D79A7010-180B-49D1-80C7-3AF1415D7FA7}" srcOrd="0" destOrd="0" presId="urn:microsoft.com/office/officeart/2017/3/layout/DropPinTimeline"/>
    <dgm:cxn modelId="{5D40F692-2E72-4AEA-A5F2-5B2266EAAEBB}" srcId="{B2622F83-2F11-4862-8B3B-5D3F2EE82ABA}" destId="{B95E1737-6AF7-4674-B096-573C3F84BCA1}" srcOrd="0" destOrd="0" parTransId="{F8D6A0F5-DD58-4163-A2A2-072DD1836845}" sibTransId="{943C14E0-62AA-465A-874B-7C1B490FC02D}"/>
    <dgm:cxn modelId="{26000793-1989-43AD-9B6A-82FC3330411B}" srcId="{759D2E63-059D-4B72-982F-BD80B9F31D46}" destId="{A0F1B1DA-6B89-4774-BD0B-DD87AB9907A9}" srcOrd="1" destOrd="0" parTransId="{D09F40A5-3A2C-43A2-85A6-42932A95617D}" sibTransId="{485114C5-0826-42E6-80E1-EC8BB7B1512C}"/>
    <dgm:cxn modelId="{79C67C99-3E85-44C2-A381-F505E42C1CC8}" srcId="{19FF1BAC-E7A4-45C7-A933-0C20949ED527}" destId="{18E20FE0-DB51-4F40-8450-C01CBA69ECEE}" srcOrd="1" destOrd="0" parTransId="{9D20ADD9-6F11-4861-A1D2-F275ECB00EC8}" sibTransId="{DCC7AD23-2331-4079-8FCE-7C660779BE14}"/>
    <dgm:cxn modelId="{1DF47A9E-D927-4083-85C1-01F118881F66}" srcId="{759D2E63-059D-4B72-982F-BD80B9F31D46}" destId="{248E876E-939F-4530-88D9-023B4521F8AB}" srcOrd="0" destOrd="0" parTransId="{71D8F93C-EE4C-49ED-B4E7-0710B4077C27}" sibTransId="{16A21F85-8A3D-4399-AE40-A6700C32B357}"/>
    <dgm:cxn modelId="{53F607AE-D8F4-4393-931C-B58B95FFAC11}" srcId="{B95E1737-6AF7-4674-B096-573C3F84BCA1}" destId="{794C00AC-DCB0-4A5D-A008-27880AF8EB8E}" srcOrd="0" destOrd="0" parTransId="{D416F097-E552-4B92-965A-6576702C3D0F}" sibTransId="{24CB37D6-FD27-48C8-B949-273EAE8B795E}"/>
    <dgm:cxn modelId="{736B23B5-791C-42BF-B6A3-719009EDDB49}" srcId="{B95E1737-6AF7-4674-B096-573C3F84BCA1}" destId="{5A84E84C-EA98-4905-9D45-076DEE72A36A}" srcOrd="1" destOrd="0" parTransId="{4B3C4308-DA20-4745-8982-D0C10624FE33}" sibTransId="{51D9BB4E-2BF4-4697-99E1-6EE31997715D}"/>
    <dgm:cxn modelId="{0715A8B5-F50B-443C-94DA-84223A67362B}" type="presOf" srcId="{759D2E63-059D-4B72-982F-BD80B9F31D46}" destId="{F10F7135-69B5-4B8E-8A5E-77495B3124E3}" srcOrd="0" destOrd="0" presId="urn:microsoft.com/office/officeart/2017/3/layout/DropPinTimeline"/>
    <dgm:cxn modelId="{7F2AF4B7-CE6F-4DB8-98BC-45F52463C546}" srcId="{16698241-3FEC-4321-9545-726868618B91}" destId="{759D2E63-059D-4B72-982F-BD80B9F31D46}" srcOrd="0" destOrd="0" parTransId="{1E4BC7D6-A86B-4372-AEFE-53AF3FB88E7F}" sibTransId="{72171228-24F1-412D-91DA-5C97679CF30F}"/>
    <dgm:cxn modelId="{C65864BF-0139-40F1-9762-9B9EDB58656D}" type="presOf" srcId="{19FF1BAC-E7A4-45C7-A933-0C20949ED527}" destId="{3705A6AF-D738-4E25-A7B3-11228CF8ADBC}" srcOrd="0" destOrd="0" presId="urn:microsoft.com/office/officeart/2017/3/layout/DropPinTimeline"/>
    <dgm:cxn modelId="{33808DBF-A546-463F-A45D-A035726C29C7}" srcId="{40FF0693-B5CE-44F8-BF2D-558BB68D30FF}" destId="{A4AA8289-7DEC-4503-8BFF-65779E03A55E}" srcOrd="0" destOrd="0" parTransId="{AB4CA67C-AA48-44E9-B076-A3B6210FB8C6}" sibTransId="{8AE61B87-4258-4683-B40D-AEE57ABF5286}"/>
    <dgm:cxn modelId="{42681FC2-7BEF-4D44-BE4F-1925696B0A59}" srcId="{40FF0693-B5CE-44F8-BF2D-558BB68D30FF}" destId="{5CC82795-19FA-42EE-A7C4-E28A00225A72}" srcOrd="1" destOrd="0" parTransId="{3D185F52-3DD6-4B3E-B3B7-990EE5A9102D}" sibTransId="{9C35ADFC-2C00-4221-9939-A249318B9E3F}"/>
    <dgm:cxn modelId="{C0224DCF-580D-4060-B6AB-532868DB89F0}" srcId="{19FF1BAC-E7A4-45C7-A933-0C20949ED527}" destId="{16698241-3FEC-4321-9545-726868618B91}" srcOrd="2" destOrd="0" parTransId="{AE02E764-5D3D-4AF0-AE06-9C02838C31EF}" sibTransId="{E3119CF8-25F7-4106-939E-67DBE902AE55}"/>
    <dgm:cxn modelId="{864B0DF3-6A4B-4302-91A4-75FB40F09421}" srcId="{18E20FE0-DB51-4F40-8450-C01CBA69ECEE}" destId="{40FF0693-B5CE-44F8-BF2D-558BB68D30FF}" srcOrd="0" destOrd="0" parTransId="{100E3941-BC8F-4E1D-9B85-94514CC41A43}" sibTransId="{0C7C5484-452F-406A-A47C-E42E8D4AD804}"/>
    <dgm:cxn modelId="{4C22BFD1-4295-4A65-802D-7B126EEE4626}" type="presParOf" srcId="{3705A6AF-D738-4E25-A7B3-11228CF8ADBC}" destId="{5DBE476E-EE28-4D20-83A9-D2CE4684ACD2}" srcOrd="0" destOrd="0" presId="urn:microsoft.com/office/officeart/2017/3/layout/DropPinTimeline"/>
    <dgm:cxn modelId="{96ADB9CF-8435-4E96-AB83-95467BCF7A69}" type="presParOf" srcId="{3705A6AF-D738-4E25-A7B3-11228CF8ADBC}" destId="{3D83A142-8700-43F7-B4FF-92DF4939AE16}" srcOrd="1" destOrd="0" presId="urn:microsoft.com/office/officeart/2017/3/layout/DropPinTimeline"/>
    <dgm:cxn modelId="{896339EB-C29C-4401-BA49-9BB11FFC7C9F}" type="presParOf" srcId="{3D83A142-8700-43F7-B4FF-92DF4939AE16}" destId="{6CDFBBB6-55E2-4ABA-A0BB-1E8B81F23929}" srcOrd="0" destOrd="0" presId="urn:microsoft.com/office/officeart/2017/3/layout/DropPinTimeline"/>
    <dgm:cxn modelId="{073AFE20-A1BD-4852-98E3-96D48C13E125}" type="presParOf" srcId="{6CDFBBB6-55E2-4ABA-A0BB-1E8B81F23929}" destId="{530BD49B-9089-45BF-AAC4-C3481C13FBD9}" srcOrd="0" destOrd="0" presId="urn:microsoft.com/office/officeart/2017/3/layout/DropPinTimeline"/>
    <dgm:cxn modelId="{7EAC1E67-3CCB-4D5D-9000-213E0CA2DF81}" type="presParOf" srcId="{6CDFBBB6-55E2-4ABA-A0BB-1E8B81F23929}" destId="{33448D59-DB62-4F57-B814-97E16B4EC49B}" srcOrd="1" destOrd="0" presId="urn:microsoft.com/office/officeart/2017/3/layout/DropPinTimeline"/>
    <dgm:cxn modelId="{7D8B4EF0-04D0-4F47-8CE1-76153E1A9844}" type="presParOf" srcId="{33448D59-DB62-4F57-B814-97E16B4EC49B}" destId="{FD40E367-779D-4E45-9AF8-055A10270246}" srcOrd="0" destOrd="0" presId="urn:microsoft.com/office/officeart/2017/3/layout/DropPinTimeline"/>
    <dgm:cxn modelId="{9A8DD100-51C2-40A5-993E-FD7AE43B762A}" type="presParOf" srcId="{33448D59-DB62-4F57-B814-97E16B4EC49B}" destId="{5B394D82-978F-41B0-A3FD-A65B87AE043D}" srcOrd="1" destOrd="0" presId="urn:microsoft.com/office/officeart/2017/3/layout/DropPinTimeline"/>
    <dgm:cxn modelId="{B8654EDC-5B54-4F69-9077-E2AD1AE11B2C}" type="presParOf" srcId="{6CDFBBB6-55E2-4ABA-A0BB-1E8B81F23929}" destId="{C9FAB12E-9016-4815-9AF9-6BFD8D1EC262}" srcOrd="2" destOrd="0" presId="urn:microsoft.com/office/officeart/2017/3/layout/DropPinTimeline"/>
    <dgm:cxn modelId="{AF330A9C-F948-4E01-A380-BB7280B5EB9C}" type="presParOf" srcId="{6CDFBBB6-55E2-4ABA-A0BB-1E8B81F23929}" destId="{D79A7010-180B-49D1-80C7-3AF1415D7FA7}" srcOrd="3" destOrd="0" presId="urn:microsoft.com/office/officeart/2017/3/layout/DropPinTimeline"/>
    <dgm:cxn modelId="{2EE157F7-0AE9-4996-9586-AC837CE89667}" type="presParOf" srcId="{6CDFBBB6-55E2-4ABA-A0BB-1E8B81F23929}" destId="{3E58471B-925B-4296-B53A-362F0C7F040C}" srcOrd="4" destOrd="0" presId="urn:microsoft.com/office/officeart/2017/3/layout/DropPinTimeline"/>
    <dgm:cxn modelId="{E6BC8385-2835-410D-BDA9-3772568421AE}" type="presParOf" srcId="{6CDFBBB6-55E2-4ABA-A0BB-1E8B81F23929}" destId="{23767C2A-A237-4411-9866-DBCBE91FD43C}" srcOrd="5" destOrd="0" presId="urn:microsoft.com/office/officeart/2017/3/layout/DropPinTimeline"/>
    <dgm:cxn modelId="{0C6ADCB6-FBA8-46CE-9CE3-D4F8B6B94B08}" type="presParOf" srcId="{3D83A142-8700-43F7-B4FF-92DF4939AE16}" destId="{19A2A28B-9148-45A1-B9D0-50847DA6B750}" srcOrd="1" destOrd="0" presId="urn:microsoft.com/office/officeart/2017/3/layout/DropPinTimeline"/>
    <dgm:cxn modelId="{09F372A2-3234-45AB-B3E7-7861566203EC}" type="presParOf" srcId="{3D83A142-8700-43F7-B4FF-92DF4939AE16}" destId="{D8E08BED-7A0E-4261-8162-1A2074DCB4B3}" srcOrd="2" destOrd="0" presId="urn:microsoft.com/office/officeart/2017/3/layout/DropPinTimeline"/>
    <dgm:cxn modelId="{3BEBC9CE-98C4-4E2B-88E2-930DEF62C76E}" type="presParOf" srcId="{D8E08BED-7A0E-4261-8162-1A2074DCB4B3}" destId="{52C243F7-5392-4985-BCB1-BFA507B544AE}" srcOrd="0" destOrd="0" presId="urn:microsoft.com/office/officeart/2017/3/layout/DropPinTimeline"/>
    <dgm:cxn modelId="{74AA90E7-1443-44EC-812D-E5DCBFB95225}" type="presParOf" srcId="{D8E08BED-7A0E-4261-8162-1A2074DCB4B3}" destId="{0B8A417E-EFEA-401F-9DDE-43A5CB144490}" srcOrd="1" destOrd="0" presId="urn:microsoft.com/office/officeart/2017/3/layout/DropPinTimeline"/>
    <dgm:cxn modelId="{0BB2CBB3-8984-409A-A996-84E3A044EFCA}" type="presParOf" srcId="{0B8A417E-EFEA-401F-9DDE-43A5CB144490}" destId="{3431BFBA-F0DA-4A85-A4BC-0A39CEB66ECC}" srcOrd="0" destOrd="0" presId="urn:microsoft.com/office/officeart/2017/3/layout/DropPinTimeline"/>
    <dgm:cxn modelId="{ACC9B279-7D2E-4CE7-B764-785097714E82}" type="presParOf" srcId="{0B8A417E-EFEA-401F-9DDE-43A5CB144490}" destId="{E6A4BE10-6DFD-4DA0-B19F-2119DBF3C7A7}" srcOrd="1" destOrd="0" presId="urn:microsoft.com/office/officeart/2017/3/layout/DropPinTimeline"/>
    <dgm:cxn modelId="{76FD78D5-71DC-4330-A42F-70B84ACFD5C8}" type="presParOf" srcId="{D8E08BED-7A0E-4261-8162-1A2074DCB4B3}" destId="{5660BDAE-CD32-42BE-B624-52BD5D3FD396}" srcOrd="2" destOrd="0" presId="urn:microsoft.com/office/officeart/2017/3/layout/DropPinTimeline"/>
    <dgm:cxn modelId="{058789BB-B7FD-4C07-BFF6-98638AA1165F}" type="presParOf" srcId="{D8E08BED-7A0E-4261-8162-1A2074DCB4B3}" destId="{E7EE36D6-0F1D-4486-980A-2E957B46B299}" srcOrd="3" destOrd="0" presId="urn:microsoft.com/office/officeart/2017/3/layout/DropPinTimeline"/>
    <dgm:cxn modelId="{4953EC30-A32C-4382-8C69-851582D63E6A}" type="presParOf" srcId="{D8E08BED-7A0E-4261-8162-1A2074DCB4B3}" destId="{28E7C293-5266-4B5D-9260-15531AEA91E5}" srcOrd="4" destOrd="0" presId="urn:microsoft.com/office/officeart/2017/3/layout/DropPinTimeline"/>
    <dgm:cxn modelId="{71BCA6DB-AFD1-439F-901A-3068F271C6A0}" type="presParOf" srcId="{D8E08BED-7A0E-4261-8162-1A2074DCB4B3}" destId="{A416DFE5-CA97-4584-A42B-C9DDBBD8A204}" srcOrd="5" destOrd="0" presId="urn:microsoft.com/office/officeart/2017/3/layout/DropPinTimeline"/>
    <dgm:cxn modelId="{AA71896C-BFCD-4EBD-B4D8-69BA211C6AF3}" type="presParOf" srcId="{3D83A142-8700-43F7-B4FF-92DF4939AE16}" destId="{48A36E71-7046-4657-9332-1725DD04FBC8}" srcOrd="3" destOrd="0" presId="urn:microsoft.com/office/officeart/2017/3/layout/DropPinTimeline"/>
    <dgm:cxn modelId="{5788957F-9A7F-44E0-91E9-9ED8ACF9B78A}" type="presParOf" srcId="{3D83A142-8700-43F7-B4FF-92DF4939AE16}" destId="{055F992B-724E-40CB-B3FF-FDC64190AF0E}" srcOrd="4" destOrd="0" presId="urn:microsoft.com/office/officeart/2017/3/layout/DropPinTimeline"/>
    <dgm:cxn modelId="{BB7C5A50-DAE9-471E-90DE-6511DED7CF8D}" type="presParOf" srcId="{055F992B-724E-40CB-B3FF-FDC64190AF0E}" destId="{D1900E45-E564-4E9B-B9A2-310F8AD9D0E4}" srcOrd="0" destOrd="0" presId="urn:microsoft.com/office/officeart/2017/3/layout/DropPinTimeline"/>
    <dgm:cxn modelId="{BB6A23E7-D5D3-4D46-9B16-0EB23C8DC4FB}" type="presParOf" srcId="{055F992B-724E-40CB-B3FF-FDC64190AF0E}" destId="{A4ACAB13-C445-4BA7-AD83-5E8EEBCFF93C}" srcOrd="1" destOrd="0" presId="urn:microsoft.com/office/officeart/2017/3/layout/DropPinTimeline"/>
    <dgm:cxn modelId="{13DA472C-FF56-4120-9CD4-83FAD35C0818}" type="presParOf" srcId="{A4ACAB13-C445-4BA7-AD83-5E8EEBCFF93C}" destId="{BC5685DE-01F7-4BBF-823A-D765F3C92F54}" srcOrd="0" destOrd="0" presId="urn:microsoft.com/office/officeart/2017/3/layout/DropPinTimeline"/>
    <dgm:cxn modelId="{5DD8D808-DF91-48A3-B8E5-C10D308540D0}" type="presParOf" srcId="{A4ACAB13-C445-4BA7-AD83-5E8EEBCFF93C}" destId="{BA6B893C-BCDF-413B-A2BD-6B9EFF3C6685}" srcOrd="1" destOrd="0" presId="urn:microsoft.com/office/officeart/2017/3/layout/DropPinTimeline"/>
    <dgm:cxn modelId="{DA5AF9C4-AAD2-43D7-9D87-4E0548B732DD}" type="presParOf" srcId="{055F992B-724E-40CB-B3FF-FDC64190AF0E}" destId="{F10F7135-69B5-4B8E-8A5E-77495B3124E3}" srcOrd="2" destOrd="0" presId="urn:microsoft.com/office/officeart/2017/3/layout/DropPinTimeline"/>
    <dgm:cxn modelId="{F5E8025D-3037-4C3B-A57D-01C42089C6A2}" type="presParOf" srcId="{055F992B-724E-40CB-B3FF-FDC64190AF0E}" destId="{4909EEE7-A727-4F6A-B28A-7CD935161559}" srcOrd="3" destOrd="0" presId="urn:microsoft.com/office/officeart/2017/3/layout/DropPinTimeline"/>
    <dgm:cxn modelId="{BBEDBD63-62E9-414C-8A65-2BBB83BE6A6D}" type="presParOf" srcId="{055F992B-724E-40CB-B3FF-FDC64190AF0E}" destId="{E873C081-8343-4EED-BDCD-37F058D443B6}" srcOrd="4" destOrd="0" presId="urn:microsoft.com/office/officeart/2017/3/layout/DropPinTimeline"/>
    <dgm:cxn modelId="{DE5CBC5F-F45D-4CB4-A4F1-02877FEB6B5D}" type="presParOf" srcId="{055F992B-724E-40CB-B3FF-FDC64190AF0E}" destId="{653219BB-760A-4D2A-A579-B59A0B4DD768}"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BE476E-EE28-4D20-83A9-D2CE4684ACD2}">
      <dsp:nvSpPr>
        <dsp:cNvPr id="0" name=""/>
        <dsp:cNvSpPr/>
      </dsp:nvSpPr>
      <dsp:spPr>
        <a:xfrm>
          <a:off x="0" y="2786062"/>
          <a:ext cx="6269038" cy="0"/>
        </a:xfrm>
        <a:prstGeom prst="line">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FD40E367-779D-4E45-9AF8-055A10270246}">
      <dsp:nvSpPr>
        <dsp:cNvPr id="0" name=""/>
        <dsp:cNvSpPr/>
      </dsp:nvSpPr>
      <dsp:spPr>
        <a:xfrm rot="8100000">
          <a:off x="86188" y="644958"/>
          <a:ext cx="404009" cy="404009"/>
        </a:xfrm>
        <a:prstGeom prst="teardrop">
          <a:avLst>
            <a:gd name="adj" fmla="val 115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394D82-978F-41B0-A3FD-A65B87AE043D}">
      <dsp:nvSpPr>
        <dsp:cNvPr id="0" name=""/>
        <dsp:cNvSpPr/>
      </dsp:nvSpPr>
      <dsp:spPr>
        <a:xfrm>
          <a:off x="131070" y="689840"/>
          <a:ext cx="314245" cy="314245"/>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C9FAB12E-9016-4815-9AF9-6BFD8D1EC262}">
      <dsp:nvSpPr>
        <dsp:cNvPr id="0" name=""/>
        <dsp:cNvSpPr/>
      </dsp:nvSpPr>
      <dsp:spPr>
        <a:xfrm>
          <a:off x="573871" y="1136713"/>
          <a:ext cx="2573730" cy="1649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114300" bIns="171450" numCol="1" spcCol="1270" anchor="t" anchorCtr="0">
          <a:noAutofit/>
        </a:bodyPr>
        <a:lstStyle/>
        <a:p>
          <a:pPr marL="0" lvl="0" indent="0" algn="l" defTabSz="800100">
            <a:lnSpc>
              <a:spcPct val="90000"/>
            </a:lnSpc>
            <a:spcBef>
              <a:spcPct val="0"/>
            </a:spcBef>
            <a:spcAft>
              <a:spcPct val="35000"/>
            </a:spcAft>
            <a:buNone/>
          </a:pPr>
          <a:r>
            <a:rPr lang="en-US" sz="1800" kern="1200"/>
            <a:t>Timeless</a:t>
          </a:r>
        </a:p>
        <a:p>
          <a:pPr marL="171450" lvl="1" indent="-171450" algn="l" defTabSz="711200">
            <a:lnSpc>
              <a:spcPct val="90000"/>
            </a:lnSpc>
            <a:spcBef>
              <a:spcPct val="0"/>
            </a:spcBef>
            <a:spcAft>
              <a:spcPct val="15000"/>
            </a:spcAft>
            <a:buChar char="•"/>
          </a:pPr>
          <a:r>
            <a:rPr lang="en-US" sz="1600" kern="1200"/>
            <a:t>Types and Memory</a:t>
          </a:r>
        </a:p>
        <a:p>
          <a:pPr marL="171450" lvl="1" indent="-171450" algn="l" defTabSz="711200">
            <a:lnSpc>
              <a:spcPct val="90000"/>
            </a:lnSpc>
            <a:spcBef>
              <a:spcPct val="0"/>
            </a:spcBef>
            <a:spcAft>
              <a:spcPct val="15000"/>
            </a:spcAft>
            <a:buChar char="•"/>
          </a:pPr>
          <a:r>
            <a:rPr lang="en-US" sz="1600" kern="1200"/>
            <a:t>Async</a:t>
          </a:r>
        </a:p>
      </dsp:txBody>
      <dsp:txXfrm>
        <a:off x="573871" y="1136713"/>
        <a:ext cx="2573730" cy="1649349"/>
      </dsp:txXfrm>
    </dsp:sp>
    <dsp:sp modelId="{D79A7010-180B-49D1-80C7-3AF1415D7FA7}">
      <dsp:nvSpPr>
        <dsp:cNvPr id="0" name=""/>
        <dsp:cNvSpPr/>
      </dsp:nvSpPr>
      <dsp:spPr>
        <a:xfrm>
          <a:off x="573871" y="557212"/>
          <a:ext cx="2573730" cy="5795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77800" bIns="0" numCol="1" spcCol="1270" anchor="ctr" anchorCtr="0">
          <a:noAutofit/>
        </a:bodyPr>
        <a:lstStyle/>
        <a:p>
          <a:pPr marL="0" lvl="0" indent="0" algn="l" defTabSz="1244600">
            <a:lnSpc>
              <a:spcPct val="90000"/>
            </a:lnSpc>
            <a:spcBef>
              <a:spcPct val="0"/>
            </a:spcBef>
            <a:spcAft>
              <a:spcPct val="35000"/>
            </a:spcAft>
            <a:buNone/>
            <a:defRPr b="1"/>
          </a:pPr>
          <a:r>
            <a:rPr lang="en-US" sz="2800" kern="1200"/>
            <a:t>Monday</a:t>
          </a:r>
        </a:p>
      </dsp:txBody>
      <dsp:txXfrm>
        <a:off x="573871" y="557212"/>
        <a:ext cx="2573730" cy="579501"/>
      </dsp:txXfrm>
    </dsp:sp>
    <dsp:sp modelId="{3E58471B-925B-4296-B53A-362F0C7F040C}">
      <dsp:nvSpPr>
        <dsp:cNvPr id="0" name=""/>
        <dsp:cNvSpPr/>
      </dsp:nvSpPr>
      <dsp:spPr>
        <a:xfrm>
          <a:off x="288193" y="1136713"/>
          <a:ext cx="0" cy="1649349"/>
        </a:xfrm>
        <a:prstGeom prst="line">
          <a:avLst/>
        </a:prstGeom>
        <a:noFill/>
        <a:ln w="1270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530BD49B-9089-45BF-AAC4-C3481C13FBD9}">
      <dsp:nvSpPr>
        <dsp:cNvPr id="0" name=""/>
        <dsp:cNvSpPr/>
      </dsp:nvSpPr>
      <dsp:spPr>
        <a:xfrm>
          <a:off x="240844" y="2733907"/>
          <a:ext cx="102844" cy="104310"/>
        </a:xfrm>
        <a:prstGeom prst="ellipse">
          <a:avLst/>
        </a:prstGeom>
        <a:solidFill>
          <a:schemeClr val="accent2">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31BFBA-F0DA-4A85-A4BC-0A39CEB66ECC}">
      <dsp:nvSpPr>
        <dsp:cNvPr id="0" name=""/>
        <dsp:cNvSpPr/>
      </dsp:nvSpPr>
      <dsp:spPr>
        <a:xfrm rot="18900000">
          <a:off x="1645649" y="4523157"/>
          <a:ext cx="404009" cy="404009"/>
        </a:xfrm>
        <a:prstGeom prst="teardrop">
          <a:avLst>
            <a:gd name="adj" fmla="val 115000"/>
          </a:avLst>
        </a:prstGeom>
        <a:solidFill>
          <a:schemeClr val="accent2">
            <a:hueOff val="-727682"/>
            <a:satOff val="-41964"/>
            <a:lumOff val="4314"/>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A4BE10-6DFD-4DA0-B19F-2119DBF3C7A7}">
      <dsp:nvSpPr>
        <dsp:cNvPr id="0" name=""/>
        <dsp:cNvSpPr/>
      </dsp:nvSpPr>
      <dsp:spPr>
        <a:xfrm>
          <a:off x="1690530" y="4568039"/>
          <a:ext cx="314245" cy="314245"/>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5660BDAE-CD32-42BE-B624-52BD5D3FD396}">
      <dsp:nvSpPr>
        <dsp:cNvPr id="0" name=""/>
        <dsp:cNvSpPr/>
      </dsp:nvSpPr>
      <dsp:spPr>
        <a:xfrm>
          <a:off x="2133331" y="2786062"/>
          <a:ext cx="2573730" cy="1649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1450" rIns="0" bIns="114300" numCol="1" spcCol="1270" anchor="b" anchorCtr="0">
          <a:noAutofit/>
        </a:bodyPr>
        <a:lstStyle/>
        <a:p>
          <a:pPr marL="0" lvl="0" indent="0" algn="l" defTabSz="800100">
            <a:lnSpc>
              <a:spcPct val="90000"/>
            </a:lnSpc>
            <a:spcBef>
              <a:spcPct val="0"/>
            </a:spcBef>
            <a:spcAft>
              <a:spcPct val="35000"/>
            </a:spcAft>
            <a:buNone/>
          </a:pPr>
          <a:r>
            <a:rPr lang="en-US" sz="1800" kern="1200"/>
            <a:t>Deep Dive</a:t>
          </a:r>
        </a:p>
        <a:p>
          <a:pPr marL="171450" lvl="1" indent="-171450" algn="l" defTabSz="711200">
            <a:lnSpc>
              <a:spcPct val="90000"/>
            </a:lnSpc>
            <a:spcBef>
              <a:spcPct val="0"/>
            </a:spcBef>
            <a:spcAft>
              <a:spcPct val="15000"/>
            </a:spcAft>
            <a:buChar char="•"/>
          </a:pPr>
          <a:r>
            <a:rPr lang="en-US" sz="1600" kern="1200"/>
            <a:t>Async</a:t>
          </a:r>
        </a:p>
        <a:p>
          <a:pPr marL="171450" lvl="1" indent="-171450" algn="l" defTabSz="711200">
            <a:lnSpc>
              <a:spcPct val="90000"/>
            </a:lnSpc>
            <a:spcBef>
              <a:spcPct val="0"/>
            </a:spcBef>
            <a:spcAft>
              <a:spcPct val="15000"/>
            </a:spcAft>
            <a:buChar char="•"/>
          </a:pPr>
          <a:r>
            <a:rPr lang="en-US" sz="1600" kern="1200"/>
            <a:t>Functional Styles</a:t>
          </a:r>
        </a:p>
      </dsp:txBody>
      <dsp:txXfrm>
        <a:off x="2133331" y="2786062"/>
        <a:ext cx="2573730" cy="1649349"/>
      </dsp:txXfrm>
    </dsp:sp>
    <dsp:sp modelId="{E7EE36D6-0F1D-4486-980A-2E957B46B299}">
      <dsp:nvSpPr>
        <dsp:cNvPr id="0" name=""/>
        <dsp:cNvSpPr/>
      </dsp:nvSpPr>
      <dsp:spPr>
        <a:xfrm>
          <a:off x="2133331" y="4435411"/>
          <a:ext cx="2573730" cy="5795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77800" bIns="0" numCol="1" spcCol="1270" anchor="ctr" anchorCtr="0">
          <a:noAutofit/>
        </a:bodyPr>
        <a:lstStyle/>
        <a:p>
          <a:pPr marL="0" lvl="0" indent="0" algn="l" defTabSz="1244600">
            <a:lnSpc>
              <a:spcPct val="90000"/>
            </a:lnSpc>
            <a:spcBef>
              <a:spcPct val="0"/>
            </a:spcBef>
            <a:spcAft>
              <a:spcPct val="35000"/>
            </a:spcAft>
            <a:buNone/>
            <a:defRPr b="1"/>
          </a:pPr>
          <a:r>
            <a:rPr lang="en-US" sz="2800" kern="1200"/>
            <a:t>Tuesday</a:t>
          </a:r>
        </a:p>
      </dsp:txBody>
      <dsp:txXfrm>
        <a:off x="2133331" y="4435411"/>
        <a:ext cx="2573730" cy="579501"/>
      </dsp:txXfrm>
    </dsp:sp>
    <dsp:sp modelId="{28E7C293-5266-4B5D-9260-15531AEA91E5}">
      <dsp:nvSpPr>
        <dsp:cNvPr id="0" name=""/>
        <dsp:cNvSpPr/>
      </dsp:nvSpPr>
      <dsp:spPr>
        <a:xfrm>
          <a:off x="1847653" y="2786062"/>
          <a:ext cx="0" cy="1649349"/>
        </a:xfrm>
        <a:prstGeom prst="line">
          <a:avLst/>
        </a:prstGeom>
        <a:noFill/>
        <a:ln w="12700" cap="flat" cmpd="sng" algn="ctr">
          <a:solidFill>
            <a:schemeClr val="accent2">
              <a:hueOff val="-727682"/>
              <a:satOff val="-41964"/>
              <a:lumOff val="4314"/>
              <a:alphaOff val="0"/>
            </a:schemeClr>
          </a:solidFill>
          <a:prstDash val="dash"/>
          <a:miter lim="800000"/>
        </a:ln>
        <a:effectLst/>
      </dsp:spPr>
      <dsp:style>
        <a:lnRef idx="1">
          <a:scrgbClr r="0" g="0" b="0"/>
        </a:lnRef>
        <a:fillRef idx="0">
          <a:scrgbClr r="0" g="0" b="0"/>
        </a:fillRef>
        <a:effectRef idx="0">
          <a:scrgbClr r="0" g="0" b="0"/>
        </a:effectRef>
        <a:fontRef idx="minor"/>
      </dsp:style>
    </dsp:sp>
    <dsp:sp modelId="{52C243F7-5392-4985-BCB1-BFA507B544AE}">
      <dsp:nvSpPr>
        <dsp:cNvPr id="0" name=""/>
        <dsp:cNvSpPr/>
      </dsp:nvSpPr>
      <dsp:spPr>
        <a:xfrm>
          <a:off x="1800304" y="2733907"/>
          <a:ext cx="102844" cy="104310"/>
        </a:xfrm>
        <a:prstGeom prst="ellipse">
          <a:avLst/>
        </a:prstGeom>
        <a:solidFill>
          <a:schemeClr val="accent2">
            <a:hueOff val="-727682"/>
            <a:satOff val="-41964"/>
            <a:lumOff val="4314"/>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5685DE-01F7-4BBF-823A-D765F3C92F54}">
      <dsp:nvSpPr>
        <dsp:cNvPr id="0" name=""/>
        <dsp:cNvSpPr/>
      </dsp:nvSpPr>
      <dsp:spPr>
        <a:xfrm rot="8100000">
          <a:off x="3205109" y="644958"/>
          <a:ext cx="404009" cy="404009"/>
        </a:xfrm>
        <a:prstGeom prst="teardrop">
          <a:avLst>
            <a:gd name="adj" fmla="val 115000"/>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6B893C-BCDF-413B-A2BD-6B9EFF3C6685}">
      <dsp:nvSpPr>
        <dsp:cNvPr id="0" name=""/>
        <dsp:cNvSpPr/>
      </dsp:nvSpPr>
      <dsp:spPr>
        <a:xfrm>
          <a:off x="3249991" y="689840"/>
          <a:ext cx="314245" cy="314245"/>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10F7135-69B5-4B8E-8A5E-77495B3124E3}">
      <dsp:nvSpPr>
        <dsp:cNvPr id="0" name=""/>
        <dsp:cNvSpPr/>
      </dsp:nvSpPr>
      <dsp:spPr>
        <a:xfrm>
          <a:off x="3692792" y="1136713"/>
          <a:ext cx="2573730" cy="1649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114300" bIns="171450" numCol="1" spcCol="1270" anchor="t" anchorCtr="0">
          <a:noAutofit/>
        </a:bodyPr>
        <a:lstStyle/>
        <a:p>
          <a:pPr marL="0" lvl="0" indent="0" algn="l" defTabSz="800100">
            <a:lnSpc>
              <a:spcPct val="90000"/>
            </a:lnSpc>
            <a:spcBef>
              <a:spcPct val="0"/>
            </a:spcBef>
            <a:spcAft>
              <a:spcPct val="35000"/>
            </a:spcAft>
            <a:buNone/>
          </a:pPr>
          <a:r>
            <a:rPr lang="en-US" sz="1800" kern="1200"/>
            <a:t>Timely</a:t>
          </a:r>
        </a:p>
        <a:p>
          <a:pPr marL="171450" lvl="1" indent="-171450" algn="l" defTabSz="711200">
            <a:lnSpc>
              <a:spcPct val="90000"/>
            </a:lnSpc>
            <a:spcBef>
              <a:spcPct val="0"/>
            </a:spcBef>
            <a:spcAft>
              <a:spcPct val="15000"/>
            </a:spcAft>
            <a:buChar char="•"/>
          </a:pPr>
          <a:r>
            <a:rPr lang="en-US" sz="1600" kern="1200"/>
            <a:t>C# 8</a:t>
          </a:r>
        </a:p>
        <a:p>
          <a:pPr marL="171450" lvl="1" indent="-171450" algn="l" defTabSz="711200">
            <a:lnSpc>
              <a:spcPct val="90000"/>
            </a:lnSpc>
            <a:spcBef>
              <a:spcPct val="0"/>
            </a:spcBef>
            <a:spcAft>
              <a:spcPct val="15000"/>
            </a:spcAft>
            <a:buChar char="•"/>
          </a:pPr>
          <a:r>
            <a:rPr lang="en-US" sz="1600" kern="1200"/>
            <a:t>Editor tools to enforce style</a:t>
          </a:r>
        </a:p>
      </dsp:txBody>
      <dsp:txXfrm>
        <a:off x="3692792" y="1136713"/>
        <a:ext cx="2573730" cy="1649349"/>
      </dsp:txXfrm>
    </dsp:sp>
    <dsp:sp modelId="{4909EEE7-A727-4F6A-B28A-7CD935161559}">
      <dsp:nvSpPr>
        <dsp:cNvPr id="0" name=""/>
        <dsp:cNvSpPr/>
      </dsp:nvSpPr>
      <dsp:spPr>
        <a:xfrm>
          <a:off x="3692792" y="557212"/>
          <a:ext cx="2573730" cy="5795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77800" bIns="0" numCol="1" spcCol="1270" anchor="ctr" anchorCtr="0">
          <a:noAutofit/>
        </a:bodyPr>
        <a:lstStyle/>
        <a:p>
          <a:pPr marL="0" lvl="0" indent="0" algn="l" defTabSz="1244600">
            <a:lnSpc>
              <a:spcPct val="90000"/>
            </a:lnSpc>
            <a:spcBef>
              <a:spcPct val="0"/>
            </a:spcBef>
            <a:spcAft>
              <a:spcPct val="35000"/>
            </a:spcAft>
            <a:buNone/>
            <a:defRPr b="1"/>
          </a:pPr>
          <a:r>
            <a:rPr lang="en-US" sz="2800" kern="1200"/>
            <a:t>Wednesday</a:t>
          </a:r>
        </a:p>
      </dsp:txBody>
      <dsp:txXfrm>
        <a:off x="3692792" y="557212"/>
        <a:ext cx="2573730" cy="579501"/>
      </dsp:txXfrm>
    </dsp:sp>
    <dsp:sp modelId="{E873C081-8343-4EED-BDCD-37F058D443B6}">
      <dsp:nvSpPr>
        <dsp:cNvPr id="0" name=""/>
        <dsp:cNvSpPr/>
      </dsp:nvSpPr>
      <dsp:spPr>
        <a:xfrm>
          <a:off x="3407114" y="1136713"/>
          <a:ext cx="0" cy="1649349"/>
        </a:xfrm>
        <a:prstGeom prst="line">
          <a:avLst/>
        </a:prstGeom>
        <a:noFill/>
        <a:ln w="12700" cap="flat" cmpd="sng" algn="ctr">
          <a:solidFill>
            <a:schemeClr val="accent2">
              <a:hueOff val="-1455363"/>
              <a:satOff val="-83928"/>
              <a:lumOff val="8628"/>
              <a:alphaOff val="0"/>
            </a:schemeClr>
          </a:solidFill>
          <a:prstDash val="dash"/>
          <a:miter lim="800000"/>
        </a:ln>
        <a:effectLst/>
      </dsp:spPr>
      <dsp:style>
        <a:lnRef idx="1">
          <a:scrgbClr r="0" g="0" b="0"/>
        </a:lnRef>
        <a:fillRef idx="0">
          <a:scrgbClr r="0" g="0" b="0"/>
        </a:fillRef>
        <a:effectRef idx="0">
          <a:scrgbClr r="0" g="0" b="0"/>
        </a:effectRef>
        <a:fontRef idx="minor"/>
      </dsp:style>
    </dsp:sp>
    <dsp:sp modelId="{D1900E45-E564-4E9B-B9A2-310F8AD9D0E4}">
      <dsp:nvSpPr>
        <dsp:cNvPr id="0" name=""/>
        <dsp:cNvSpPr/>
      </dsp:nvSpPr>
      <dsp:spPr>
        <a:xfrm>
          <a:off x="3359764" y="2733907"/>
          <a:ext cx="102844" cy="104310"/>
        </a:xfrm>
        <a:prstGeom prst="ellipse">
          <a:avLst/>
        </a:prstGeom>
        <a:solidFill>
          <a:schemeClr val="accent2">
            <a:hueOff val="-1455363"/>
            <a:satOff val="-83928"/>
            <a:lumOff val="8628"/>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G>
</file>

<file path=ppt/media/image2.jpg>
</file>

<file path=ppt/media/image3.png>
</file>

<file path=ppt/media/image4.jpg>
</file>

<file path=ppt/media/image5.png>
</file>

<file path=ppt/media/image6.jp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9CFC71-249D-4BC7-852C-BEC4FA4445C8}" type="datetimeFigureOut">
              <a:rPr lang="en-US" smtClean="0"/>
              <a:t>11/10/2019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A2C74E-F782-4E8E-930A-01AFD8CA28C5}" type="slidenum">
              <a:rPr lang="en-US" smtClean="0"/>
              <a:t>‹#›</a:t>
            </a:fld>
            <a:endParaRPr lang="en-US" dirty="0"/>
          </a:p>
        </p:txBody>
      </p:sp>
    </p:spTree>
    <p:extLst>
      <p:ext uri="{BB962C8B-B14F-4D97-AF65-F5344CB8AC3E}">
        <p14:creationId xmlns:p14="http://schemas.microsoft.com/office/powerpoint/2010/main" val="16677261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A2C74E-F782-4E8E-930A-01AFD8CA28C5}" type="slidenum">
              <a:rPr lang="en-US" smtClean="0"/>
              <a:t>13</a:t>
            </a:fld>
            <a:endParaRPr lang="en-US" dirty="0"/>
          </a:p>
        </p:txBody>
      </p:sp>
    </p:spTree>
    <p:extLst>
      <p:ext uri="{BB962C8B-B14F-4D97-AF65-F5344CB8AC3E}">
        <p14:creationId xmlns:p14="http://schemas.microsoft.com/office/powerpoint/2010/main" val="584463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A2C74E-F782-4E8E-930A-01AFD8CA28C5}" type="slidenum">
              <a:rPr lang="en-US" smtClean="0"/>
              <a:t>14</a:t>
            </a:fld>
            <a:endParaRPr lang="en-US" dirty="0"/>
          </a:p>
        </p:txBody>
      </p:sp>
    </p:spTree>
    <p:extLst>
      <p:ext uri="{BB962C8B-B14F-4D97-AF65-F5344CB8AC3E}">
        <p14:creationId xmlns:p14="http://schemas.microsoft.com/office/powerpoint/2010/main" val="18254604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68F54-E29E-4AB3-996A-48044B349E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F94E4B-6513-4C93-9814-4C8FD95185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2DF5FE-A906-40F6-BEB8-B7F11C9FC048}"/>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5" name="Footer Placeholder 4">
            <a:extLst>
              <a:ext uri="{FF2B5EF4-FFF2-40B4-BE49-F238E27FC236}">
                <a16:creationId xmlns:a16="http://schemas.microsoft.com/office/drawing/2014/main" id="{9A59AE37-665B-4844-9F42-2D2169DC90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45C511-6330-4925-926A-4271B6F8A8D9}"/>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2124255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D6AFC-6E1E-4022-92A5-B8EEB835C64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5437580-0BF7-4ABD-9D16-45B1AE63B5B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4444D5-DBEB-4C80-969C-CF8A6CCE3E1A}"/>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5" name="Footer Placeholder 4">
            <a:extLst>
              <a:ext uri="{FF2B5EF4-FFF2-40B4-BE49-F238E27FC236}">
                <a16:creationId xmlns:a16="http://schemas.microsoft.com/office/drawing/2014/main" id="{8FB0E160-4594-485E-9076-F4E3DECEE1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232B472-5F42-476F-9177-2F1C54E75293}"/>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2110458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8ABEB2-DD06-44EC-B250-3C0C6D28D23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D83DB8F-09D3-494B-95E2-046E3176E59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630B3D-09DF-49A1-909A-FC59F0F91B9C}"/>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5" name="Footer Placeholder 4">
            <a:extLst>
              <a:ext uri="{FF2B5EF4-FFF2-40B4-BE49-F238E27FC236}">
                <a16:creationId xmlns:a16="http://schemas.microsoft.com/office/drawing/2014/main" id="{35A9F573-C21C-489A-B118-79AE37FD83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74F000-838A-4295-9831-A9D1F377D23D}"/>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29453215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9E54F-7E29-4FD6-BD6F-CAD20C0AEC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EDEC2E-42C8-46DB-809D-E1B4D6A3261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D6E5FA-59C7-44E1-AF1E-D854FAD8B689}"/>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5" name="Footer Placeholder 4">
            <a:extLst>
              <a:ext uri="{FF2B5EF4-FFF2-40B4-BE49-F238E27FC236}">
                <a16:creationId xmlns:a16="http://schemas.microsoft.com/office/drawing/2014/main" id="{0B30F07F-D999-40E9-816B-AF9641B2BE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8B04A3A-D8F0-4209-A3F6-3155592B19CE}"/>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1460490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134EA-B8BA-4B2E-9CDC-544914DC74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E3E6ED-1987-4624-A293-326ADF8DFC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10A9E35-A63E-429B-B18D-1D2A196B856E}"/>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5" name="Footer Placeholder 4">
            <a:extLst>
              <a:ext uri="{FF2B5EF4-FFF2-40B4-BE49-F238E27FC236}">
                <a16:creationId xmlns:a16="http://schemas.microsoft.com/office/drawing/2014/main" id="{EDDEFED2-9D07-471A-9A84-9238F4F1FD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495FACD-3B57-4C3D-9160-B9117A5F84B0}"/>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2260144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F7B15-A36D-4803-ABCE-A7A7B8E625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62CD82-524E-4210-A84D-13D7925D96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0C5D3F3-1B38-4D8D-9936-9CDEBEE221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7E9B0A-5995-4A05-88E9-5079205994D5}"/>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6" name="Footer Placeholder 5">
            <a:extLst>
              <a:ext uri="{FF2B5EF4-FFF2-40B4-BE49-F238E27FC236}">
                <a16:creationId xmlns:a16="http://schemas.microsoft.com/office/drawing/2014/main" id="{A677C33B-7922-4A03-AA2A-307BECA84B1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06D293E-82C2-46A2-B7B9-543AC00CCAE8}"/>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860988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BB7DA-3B78-4270-AEC8-18ACEE8EA2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BA25A-74E0-4872-9834-88EA189452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C7E93D-E86B-4864-9E4F-90843AB310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9E30CE9-3A76-44BD-8022-B26630A91D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091E7A-874F-4BA4-8757-ABC66C9A55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3E1350E-6436-431D-A6CE-CABBD539FC67}"/>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8" name="Footer Placeholder 7">
            <a:extLst>
              <a:ext uri="{FF2B5EF4-FFF2-40B4-BE49-F238E27FC236}">
                <a16:creationId xmlns:a16="http://schemas.microsoft.com/office/drawing/2014/main" id="{535055EC-8672-4003-A474-5DD0BFCF405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FCBA4A6C-5614-4151-8489-F3AAAB1A1A4B}"/>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3787904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87556-CDAF-460D-B922-3413A4BE07F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D7D4283-0C27-4172-9270-B88BBD098ECE}"/>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4" name="Footer Placeholder 3">
            <a:extLst>
              <a:ext uri="{FF2B5EF4-FFF2-40B4-BE49-F238E27FC236}">
                <a16:creationId xmlns:a16="http://schemas.microsoft.com/office/drawing/2014/main" id="{AD12318E-0872-42E3-8723-328D33F5B42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E5959F1-C00C-49D1-80A4-FABF0B8DDD46}"/>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41366530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1CC011-FEA0-4710-B5C4-21EB42E15ABA}"/>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3" name="Footer Placeholder 2">
            <a:extLst>
              <a:ext uri="{FF2B5EF4-FFF2-40B4-BE49-F238E27FC236}">
                <a16:creationId xmlns:a16="http://schemas.microsoft.com/office/drawing/2014/main" id="{70771EB8-A670-4D4F-A4A4-4F82077EF19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7260596-9542-4579-9B76-BBBBA0727DF3}"/>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2538319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25AD8-BF40-4CC5-B87C-B045E7E1E9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F0F5407-C30E-4313-B663-D82904A6E5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41DB8FA-5B9B-420D-A21C-9C69084EB0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828E48-14B3-4DDE-B46E-6667437FA2FC}"/>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6" name="Footer Placeholder 5">
            <a:extLst>
              <a:ext uri="{FF2B5EF4-FFF2-40B4-BE49-F238E27FC236}">
                <a16:creationId xmlns:a16="http://schemas.microsoft.com/office/drawing/2014/main" id="{E694EDF6-0AD4-46D6-824E-73CF10E936A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91441C-D5BB-43CF-9401-D22A96D85650}"/>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2512471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8D481-5230-4A41-81A1-9B23952E7A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320EB2B-BA5F-4CFF-94BD-0444AB8FE8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880A54F2-82B2-4C40-9C78-381D4F4E0D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9E6894-99C4-4FE7-8F25-084EA832D03E}"/>
              </a:ext>
            </a:extLst>
          </p:cNvPr>
          <p:cNvSpPr>
            <a:spLocks noGrp="1"/>
          </p:cNvSpPr>
          <p:nvPr>
            <p:ph type="dt" sz="half" idx="10"/>
          </p:nvPr>
        </p:nvSpPr>
        <p:spPr/>
        <p:txBody>
          <a:bodyPr/>
          <a:lstStyle/>
          <a:p>
            <a:fld id="{4DDBA1CA-5E75-4A06-A225-577419E82AAA}" type="datetimeFigureOut">
              <a:rPr lang="en-US" smtClean="0"/>
              <a:t>11/10/2019</a:t>
            </a:fld>
            <a:endParaRPr lang="en-US" dirty="0"/>
          </a:p>
        </p:txBody>
      </p:sp>
      <p:sp>
        <p:nvSpPr>
          <p:cNvPr id="6" name="Footer Placeholder 5">
            <a:extLst>
              <a:ext uri="{FF2B5EF4-FFF2-40B4-BE49-F238E27FC236}">
                <a16:creationId xmlns:a16="http://schemas.microsoft.com/office/drawing/2014/main" id="{0D53DB34-B87C-4969-8EC9-55EB7A84D8E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A88D4D-0A6D-4702-A38E-A96E6E9DAE59}"/>
              </a:ext>
            </a:extLst>
          </p:cNvPr>
          <p:cNvSpPr>
            <a:spLocks noGrp="1"/>
          </p:cNvSpPr>
          <p:nvPr>
            <p:ph type="sldNum" sz="quarter" idx="12"/>
          </p:nvPr>
        </p:nvSpPr>
        <p:spPr/>
        <p:txBody>
          <a:bodyPr/>
          <a:lstStyle/>
          <a:p>
            <a:fld id="{6E9D83D4-6AB9-4025-A5DC-23A2C696737F}" type="slidenum">
              <a:rPr lang="en-US" smtClean="0"/>
              <a:t>‹#›</a:t>
            </a:fld>
            <a:endParaRPr lang="en-US" dirty="0"/>
          </a:p>
        </p:txBody>
      </p:sp>
    </p:spTree>
    <p:extLst>
      <p:ext uri="{BB962C8B-B14F-4D97-AF65-F5344CB8AC3E}">
        <p14:creationId xmlns:p14="http://schemas.microsoft.com/office/powerpoint/2010/main" val="27230604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CBE0ED8-E202-411B-BE95-1B40F3F54C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FC0F8D-09F0-48BA-B232-EC9F4E173E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BFC901-D82D-46E4-9A0D-1EBE3BBEC2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DBA1CA-5E75-4A06-A225-577419E82AAA}" type="datetimeFigureOut">
              <a:rPr lang="en-US" smtClean="0"/>
              <a:t>11/10/2019</a:t>
            </a:fld>
            <a:endParaRPr lang="en-US" dirty="0"/>
          </a:p>
        </p:txBody>
      </p:sp>
      <p:sp>
        <p:nvSpPr>
          <p:cNvPr id="5" name="Footer Placeholder 4">
            <a:extLst>
              <a:ext uri="{FF2B5EF4-FFF2-40B4-BE49-F238E27FC236}">
                <a16:creationId xmlns:a16="http://schemas.microsoft.com/office/drawing/2014/main" id="{487AB0B5-47C2-46C1-BFC9-D328502611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9BE6F03-04DB-4C2D-ADAC-5763A21DDC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9D83D4-6AB9-4025-A5DC-23A2C696737F}" type="slidenum">
              <a:rPr lang="en-US" smtClean="0"/>
              <a:t>‹#›</a:t>
            </a:fld>
            <a:endParaRPr lang="en-US" dirty="0"/>
          </a:p>
        </p:txBody>
      </p:sp>
    </p:spTree>
    <p:extLst>
      <p:ext uri="{BB962C8B-B14F-4D97-AF65-F5344CB8AC3E}">
        <p14:creationId xmlns:p14="http://schemas.microsoft.com/office/powerpoint/2010/main" val="28409502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kathleendollard" TargetMode="External"/><Relationship Id="rId2" Type="http://schemas.openxmlformats.org/officeDocument/2006/relationships/hyperlink" Target="mailto:Kathleen.dollard@Microsoft.com" TargetMode="External"/><Relationship Id="rId1" Type="http://schemas.openxmlformats.org/officeDocument/2006/relationships/slideLayout" Target="../slideLayouts/slideLayout1.xml"/><Relationship Id="rId6" Type="http://schemas.openxmlformats.org/officeDocument/2006/relationships/hyperlink" Target="https://it.wikipedia.org/wiki/File:Twitter_bird_logo.png" TargetMode="External"/><Relationship Id="rId5" Type="http://schemas.openxmlformats.org/officeDocument/2006/relationships/image" Target="../media/image1.png"/><Relationship Id="rId4" Type="http://schemas.openxmlformats.org/officeDocument/2006/relationships/hyperlink" Target="https://github.com/billwagner"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www.publicdomainpictures.net/view-image.php?image=2960&amp;picture=help&amp;large=1" TargetMode="External"/><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www.publicdomainpictures.net/view-image.php?image=2960&amp;picture=help&amp;large=1" TargetMode="External"/><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commons.wikimedia.org/wiki/File:Menlo_Park_Laboratory.JPG" TargetMode="External"/><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commons.wikimedia.org/wiki/File:Question_mark_road_sign,_Australia.jpg" TargetMode="External"/><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commons.wikimedia.org/wiki/File:Intermediate_value_theorem_2.svg" TargetMode="External"/><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hyperlink" Target="http://themarketsoul.com/tag/yield-curves" TargetMode="External"/><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hyperlink" Target="http://en.wikiversity.org/wiki/Educational_Media_Awareness_Campaign/Physics/POTD_5" TargetMode="External"/><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mytravelsmylife.blogspot.com/2011/11/monday-syndrome.html" TargetMode="External"/><Relationship Id="rId2" Type="http://schemas.openxmlformats.org/officeDocument/2006/relationships/image" Target="../media/image6.jpg"/><Relationship Id="rId1" Type="http://schemas.openxmlformats.org/officeDocument/2006/relationships/slideLayout" Target="../slideLayouts/slideLayout8.xml"/><Relationship Id="rId4" Type="http://schemas.openxmlformats.org/officeDocument/2006/relationships/hyperlink" Target="https://creativecommons.org/licenses/by/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1CD68-BBBA-4A1C-B8A0-F19E17229B6B}"/>
              </a:ext>
            </a:extLst>
          </p:cNvPr>
          <p:cNvSpPr>
            <a:spLocks noGrp="1"/>
          </p:cNvSpPr>
          <p:nvPr>
            <p:ph type="ctrTitle"/>
          </p:nvPr>
        </p:nvSpPr>
        <p:spPr/>
        <p:txBody>
          <a:bodyPr>
            <a:normAutofit fontScale="90000"/>
          </a:bodyPr>
          <a:lstStyle/>
          <a:p>
            <a:r>
              <a:rPr lang="en-US" dirty="0"/>
              <a:t>Become a Better C# Developer</a:t>
            </a:r>
            <a:br>
              <a:rPr lang="en-US" dirty="0"/>
            </a:br>
            <a:endParaRPr lang="en-US" dirty="0"/>
          </a:p>
        </p:txBody>
      </p:sp>
      <p:sp>
        <p:nvSpPr>
          <p:cNvPr id="8" name="Subtitle 7">
            <a:extLst>
              <a:ext uri="{FF2B5EF4-FFF2-40B4-BE49-F238E27FC236}">
                <a16:creationId xmlns:a16="http://schemas.microsoft.com/office/drawing/2014/main" id="{857D538A-20EC-4A26-BCFE-C7EE1DCB2B7A}"/>
              </a:ext>
            </a:extLst>
          </p:cNvPr>
          <p:cNvSpPr>
            <a:spLocks noGrp="1"/>
          </p:cNvSpPr>
          <p:nvPr>
            <p:ph type="subTitle" idx="1"/>
          </p:nvPr>
        </p:nvSpPr>
        <p:spPr>
          <a:xfrm>
            <a:off x="1524000" y="3602038"/>
            <a:ext cx="4652865" cy="1655762"/>
          </a:xfrm>
        </p:spPr>
        <p:txBody>
          <a:bodyPr>
            <a:normAutofit lnSpcReduction="10000"/>
          </a:bodyPr>
          <a:lstStyle/>
          <a:p>
            <a:pPr algn="l"/>
            <a:r>
              <a:rPr lang="en-US" dirty="0"/>
              <a:t>Kathleen Dollard </a:t>
            </a:r>
          </a:p>
          <a:p>
            <a:pPr algn="l"/>
            <a:r>
              <a:rPr lang="en-US" dirty="0">
                <a:hlinkClick r:id="rId2"/>
              </a:rPr>
              <a:t>kathleen.dollard@Microsoft.com</a:t>
            </a:r>
            <a:endParaRPr lang="en-US" dirty="0"/>
          </a:p>
          <a:p>
            <a:pPr algn="l"/>
            <a:r>
              <a:rPr lang="en-US" dirty="0">
                <a:hlinkClick r:id="rId3"/>
              </a:rPr>
              <a:t>https://github.com/kathleendollard</a:t>
            </a:r>
            <a:endParaRPr lang="en-US" dirty="0"/>
          </a:p>
          <a:p>
            <a:pPr algn="l"/>
            <a:r>
              <a:rPr lang="en-US" dirty="0"/>
              <a:t>    @</a:t>
            </a:r>
            <a:r>
              <a:rPr lang="en-US" dirty="0" err="1"/>
              <a:t>KathleenDollard</a:t>
            </a:r>
            <a:endParaRPr lang="en-US" dirty="0"/>
          </a:p>
          <a:p>
            <a:pPr algn="l"/>
            <a:endParaRPr lang="en-US" dirty="0"/>
          </a:p>
        </p:txBody>
      </p:sp>
      <p:sp>
        <p:nvSpPr>
          <p:cNvPr id="9" name="Subtitle 7">
            <a:extLst>
              <a:ext uri="{FF2B5EF4-FFF2-40B4-BE49-F238E27FC236}">
                <a16:creationId xmlns:a16="http://schemas.microsoft.com/office/drawing/2014/main" id="{5587D138-1CCB-4675-95F7-E28074DCFA2F}"/>
              </a:ext>
            </a:extLst>
          </p:cNvPr>
          <p:cNvSpPr txBox="1">
            <a:spLocks/>
          </p:cNvSpPr>
          <p:nvPr/>
        </p:nvSpPr>
        <p:spPr>
          <a:xfrm>
            <a:off x="6391469" y="3602038"/>
            <a:ext cx="4652865" cy="1655762"/>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dirty="0"/>
              <a:t>Bill Wagner</a:t>
            </a:r>
          </a:p>
          <a:p>
            <a:pPr algn="r"/>
            <a:r>
              <a:rPr lang="en-US" dirty="0">
                <a:hlinkClick r:id="rId2"/>
              </a:rPr>
              <a:t>wiwagn@Microsoft.com</a:t>
            </a:r>
            <a:endParaRPr lang="en-US" dirty="0"/>
          </a:p>
          <a:p>
            <a:pPr algn="r"/>
            <a:r>
              <a:rPr lang="en-US" dirty="0">
                <a:hlinkClick r:id="rId4"/>
              </a:rPr>
              <a:t>https://github.com/billwagner</a:t>
            </a:r>
            <a:r>
              <a:rPr lang="en-US" dirty="0"/>
              <a:t> </a:t>
            </a:r>
          </a:p>
          <a:p>
            <a:pPr algn="r"/>
            <a:r>
              <a:rPr lang="en-US" dirty="0"/>
              <a:t>@</a:t>
            </a:r>
            <a:r>
              <a:rPr lang="en-US" dirty="0" err="1"/>
              <a:t>BillWagner</a:t>
            </a:r>
            <a:endParaRPr lang="en-US" dirty="0"/>
          </a:p>
        </p:txBody>
      </p:sp>
      <p:pic>
        <p:nvPicPr>
          <p:cNvPr id="11" name="Picture 10" descr="A picture containing ax&#10;&#10;Description automatically generated">
            <a:extLst>
              <a:ext uri="{FF2B5EF4-FFF2-40B4-BE49-F238E27FC236}">
                <a16:creationId xmlns:a16="http://schemas.microsoft.com/office/drawing/2014/main" id="{EEB0A1B5-3924-40AC-80B6-EC0CEE1C124A}"/>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524000" y="4863188"/>
            <a:ext cx="399138" cy="324632"/>
          </a:xfrm>
          <a:prstGeom prst="rect">
            <a:avLst/>
          </a:prstGeom>
        </p:spPr>
      </p:pic>
      <p:pic>
        <p:nvPicPr>
          <p:cNvPr id="13" name="Picture 12" descr="A picture containing ax&#10;&#10;Description automatically generated">
            <a:extLst>
              <a:ext uri="{FF2B5EF4-FFF2-40B4-BE49-F238E27FC236}">
                <a16:creationId xmlns:a16="http://schemas.microsoft.com/office/drawing/2014/main" id="{E4F41541-FAE9-4B8D-955F-30502069A4F0}"/>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910735" y="4863188"/>
            <a:ext cx="399138" cy="324632"/>
          </a:xfrm>
          <a:prstGeom prst="rect">
            <a:avLst/>
          </a:prstGeom>
        </p:spPr>
      </p:pic>
    </p:spTree>
    <p:extLst>
      <p:ext uri="{BB962C8B-B14F-4D97-AF65-F5344CB8AC3E}">
        <p14:creationId xmlns:p14="http://schemas.microsoft.com/office/powerpoint/2010/main" val="8769891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A8764-2320-4B59-9C04-EE3FEA33D86F}"/>
              </a:ext>
            </a:extLst>
          </p:cNvPr>
          <p:cNvSpPr>
            <a:spLocks noGrp="1"/>
          </p:cNvSpPr>
          <p:nvPr>
            <p:ph type="title"/>
          </p:nvPr>
        </p:nvSpPr>
        <p:spPr/>
        <p:txBody>
          <a:bodyPr/>
          <a:lstStyle/>
          <a:p>
            <a:r>
              <a:rPr lang="en-US" dirty="0"/>
              <a:t>Monday</a:t>
            </a:r>
            <a:br>
              <a:rPr lang="en-US" dirty="0"/>
            </a:br>
            <a:r>
              <a:rPr lang="en-US" dirty="0"/>
              <a:t>Timeless</a:t>
            </a:r>
            <a:br>
              <a:rPr lang="en-US" dirty="0"/>
            </a:br>
            <a:endParaRPr lang="en-US" dirty="0"/>
          </a:p>
        </p:txBody>
      </p:sp>
      <p:sp>
        <p:nvSpPr>
          <p:cNvPr id="3" name="Content Placeholder 2">
            <a:extLst>
              <a:ext uri="{FF2B5EF4-FFF2-40B4-BE49-F238E27FC236}">
                <a16:creationId xmlns:a16="http://schemas.microsoft.com/office/drawing/2014/main" id="{B268ACE5-354F-476B-9FA0-24E3907E743B}"/>
              </a:ext>
            </a:extLst>
          </p:cNvPr>
          <p:cNvSpPr>
            <a:spLocks noGrp="1"/>
          </p:cNvSpPr>
          <p:nvPr>
            <p:ph idx="1"/>
          </p:nvPr>
        </p:nvSpPr>
        <p:spPr/>
        <p:txBody>
          <a:bodyPr>
            <a:normAutofit fontScale="85000" lnSpcReduction="20000"/>
          </a:bodyPr>
          <a:lstStyle/>
          <a:p>
            <a:r>
              <a:rPr lang="en-US" dirty="0"/>
              <a:t>Morning A:</a:t>
            </a:r>
          </a:p>
          <a:p>
            <a:pPr lvl="1"/>
            <a:r>
              <a:rPr lang="en-US" dirty="0"/>
              <a:t>Opening </a:t>
            </a:r>
            <a:r>
              <a:rPr lang="en-US" i="1" dirty="0"/>
              <a:t>Code Review </a:t>
            </a:r>
            <a:endParaRPr lang="en-US" dirty="0"/>
          </a:p>
          <a:p>
            <a:pPr lvl="1"/>
            <a:r>
              <a:rPr lang="en-US" dirty="0"/>
              <a:t>Intro, mechanics assumptions </a:t>
            </a:r>
          </a:p>
          <a:p>
            <a:pPr lvl="1"/>
            <a:r>
              <a:rPr lang="en-US" dirty="0"/>
              <a:t>Intricacies of method overloads</a:t>
            </a:r>
          </a:p>
          <a:p>
            <a:r>
              <a:rPr lang="en-US" dirty="0"/>
              <a:t>Morning B:</a:t>
            </a:r>
          </a:p>
          <a:p>
            <a:pPr lvl="1"/>
            <a:r>
              <a:rPr lang="en-US" dirty="0"/>
              <a:t>Iterators, interfaces, and generics</a:t>
            </a:r>
          </a:p>
          <a:p>
            <a:pPr lvl="1"/>
            <a:r>
              <a:rPr lang="en-US" dirty="0"/>
              <a:t>Surprising type details (</a:t>
            </a:r>
            <a:r>
              <a:rPr lang="en-US" dirty="0" err="1"/>
              <a:t>numerics</a:t>
            </a:r>
            <a:r>
              <a:rPr lang="en-US" dirty="0"/>
              <a:t>)</a:t>
            </a:r>
            <a:endParaRPr lang="en-US" b="1" dirty="0"/>
          </a:p>
          <a:p>
            <a:r>
              <a:rPr lang="en-US" dirty="0"/>
              <a:t>Afternoon C:</a:t>
            </a:r>
          </a:p>
          <a:p>
            <a:pPr lvl="1"/>
            <a:r>
              <a:rPr lang="en-US" dirty="0"/>
              <a:t>Empowering the compiler - </a:t>
            </a:r>
            <a:r>
              <a:rPr lang="en-US" dirty="0" err="1"/>
              <a:t>Readonly</a:t>
            </a:r>
            <a:endParaRPr lang="en-US" dirty="0"/>
          </a:p>
          <a:p>
            <a:pPr lvl="1"/>
            <a:r>
              <a:rPr lang="en-US" dirty="0"/>
              <a:t>Intro to Async </a:t>
            </a:r>
          </a:p>
          <a:p>
            <a:r>
              <a:rPr lang="en-US" dirty="0"/>
              <a:t>Afternoon D:</a:t>
            </a:r>
          </a:p>
          <a:p>
            <a:pPr lvl="1"/>
            <a:r>
              <a:rPr lang="en-US" dirty="0"/>
              <a:t>Managing managed memory </a:t>
            </a:r>
          </a:p>
          <a:p>
            <a:pPr lvl="1"/>
            <a:r>
              <a:rPr lang="en-US" dirty="0"/>
              <a:t>Making safe from unsafe</a:t>
            </a:r>
            <a:endParaRPr lang="en-US" b="1" dirty="0"/>
          </a:p>
        </p:txBody>
      </p:sp>
      <p:sp>
        <p:nvSpPr>
          <p:cNvPr id="4" name="Text Placeholder 3">
            <a:extLst>
              <a:ext uri="{FF2B5EF4-FFF2-40B4-BE49-F238E27FC236}">
                <a16:creationId xmlns:a16="http://schemas.microsoft.com/office/drawing/2014/main" id="{1308765D-619F-43A7-AEC2-02339BB0E837}"/>
              </a:ext>
            </a:extLst>
          </p:cNvPr>
          <p:cNvSpPr>
            <a:spLocks noGrp="1"/>
          </p:cNvSpPr>
          <p:nvPr>
            <p:ph type="body" sz="half" idx="2"/>
          </p:nvPr>
        </p:nvSpPr>
        <p:spPr/>
        <p:txBody>
          <a:bodyPr/>
          <a:lstStyle/>
          <a:p>
            <a:endParaRPr lang="en-US" dirty="0"/>
          </a:p>
        </p:txBody>
      </p:sp>
      <p:pic>
        <p:nvPicPr>
          <p:cNvPr id="1026" name="Picture 2" descr="Image result for timeless images">
            <a:extLst>
              <a:ext uri="{FF2B5EF4-FFF2-40B4-BE49-F238E27FC236}">
                <a16:creationId xmlns:a16="http://schemas.microsoft.com/office/drawing/2014/main" id="{B0208891-A9CD-4975-A022-F286E04A04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979612"/>
            <a:ext cx="4924253" cy="487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7721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and together face art sketch drawing illustration glasses assembly head conceptual photomontage organ puzzle jigsaw comics emotion cartoon assemble puzzle piece jigsaw puzzle">
            <a:extLst>
              <a:ext uri="{FF2B5EF4-FFF2-40B4-BE49-F238E27FC236}">
                <a16:creationId xmlns:a16="http://schemas.microsoft.com/office/drawing/2014/main" id="{425520E7-5873-4E46-A9A7-FCC986281F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7386" y="1"/>
            <a:ext cx="10287001"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0332C29-79ED-4BE4-A3B6-1C811DACF754}"/>
              </a:ext>
            </a:extLst>
          </p:cNvPr>
          <p:cNvSpPr/>
          <p:nvPr/>
        </p:nvSpPr>
        <p:spPr>
          <a:xfrm rot="16200000">
            <a:off x="-1043333" y="2346059"/>
            <a:ext cx="4049505" cy="1862048"/>
          </a:xfrm>
          <a:prstGeom prst="rect">
            <a:avLst/>
          </a:prstGeom>
          <a:noFill/>
        </p:spPr>
        <p:txBody>
          <a:bodyPr wrap="none" lIns="91440" tIns="45720" rIns="91440" bIns="45720">
            <a:spAutoFit/>
          </a:bodyPr>
          <a:lstStyle/>
          <a:p>
            <a:pPr algn="ctr"/>
            <a:r>
              <a:rPr lang="en-US" sz="115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Pr>
              <a:t>DEMO</a:t>
            </a:r>
          </a:p>
        </p:txBody>
      </p:sp>
      <p:sp>
        <p:nvSpPr>
          <p:cNvPr id="14" name="TextBox 13">
            <a:extLst>
              <a:ext uri="{FF2B5EF4-FFF2-40B4-BE49-F238E27FC236}">
                <a16:creationId xmlns:a16="http://schemas.microsoft.com/office/drawing/2014/main" id="{1115B546-9A5D-400C-83FC-DFFD29FB238B}"/>
              </a:ext>
            </a:extLst>
          </p:cNvPr>
          <p:cNvSpPr txBox="1"/>
          <p:nvPr/>
        </p:nvSpPr>
        <p:spPr>
          <a:xfrm>
            <a:off x="270639" y="5402308"/>
            <a:ext cx="1295547" cy="461665"/>
          </a:xfrm>
          <a:prstGeom prst="rect">
            <a:avLst/>
          </a:prstGeom>
          <a:noFill/>
        </p:spPr>
        <p:txBody>
          <a:bodyPr wrap="none" rtlCol="0">
            <a:spAutoFit/>
          </a:bodyPr>
          <a:lstStyle/>
          <a:p>
            <a:r>
              <a:rPr lang="en-US" sz="2400" dirty="0"/>
              <a:t>Puzzles!!</a:t>
            </a:r>
          </a:p>
        </p:txBody>
      </p:sp>
    </p:spTree>
    <p:extLst>
      <p:ext uri="{BB962C8B-B14F-4D97-AF65-F5344CB8AC3E}">
        <p14:creationId xmlns:p14="http://schemas.microsoft.com/office/powerpoint/2010/main" val="650573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toy, drawing&#10;&#10;Description automatically generated">
            <a:extLst>
              <a:ext uri="{FF2B5EF4-FFF2-40B4-BE49-F238E27FC236}">
                <a16:creationId xmlns:a16="http://schemas.microsoft.com/office/drawing/2014/main" id="{CC287D09-3511-4929-A795-406C082CED1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930400" y="0"/>
            <a:ext cx="8566150" cy="6852920"/>
          </a:xfrm>
          <a:prstGeom prst="rect">
            <a:avLst/>
          </a:prstGeom>
        </p:spPr>
      </p:pic>
      <p:sp>
        <p:nvSpPr>
          <p:cNvPr id="2" name="Rectangle 1">
            <a:extLst>
              <a:ext uri="{FF2B5EF4-FFF2-40B4-BE49-F238E27FC236}">
                <a16:creationId xmlns:a16="http://schemas.microsoft.com/office/drawing/2014/main" id="{721A98E5-684C-410C-AFE2-1692647CA9F4}"/>
              </a:ext>
            </a:extLst>
          </p:cNvPr>
          <p:cNvSpPr/>
          <p:nvPr/>
        </p:nvSpPr>
        <p:spPr>
          <a:xfrm>
            <a:off x="1708150" y="5549900"/>
            <a:ext cx="4032250" cy="1308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1161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00"/>
                                        <p:tgtEl>
                                          <p:spTgt spid="2"/>
                                        </p:tgtEl>
                                      </p:cBhvr>
                                    </p:animEffect>
                                    <p:set>
                                      <p:cBhvr>
                                        <p:cTn id="7"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Image result for coffee break time">
            <a:extLst>
              <a:ext uri="{FF2B5EF4-FFF2-40B4-BE49-F238E27FC236}">
                <a16:creationId xmlns:a16="http://schemas.microsoft.com/office/drawing/2014/main" id="{A9687C1C-08F2-4E8E-97AD-66D2AD54FC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159" r="26180" b="9091"/>
          <a:stretch/>
        </p:blipFill>
        <p:spPr bwMode="auto">
          <a:xfrm>
            <a:off x="5386388" y="1"/>
            <a:ext cx="6805612" cy="6857999"/>
          </a:xfrm>
          <a:prstGeom prst="rect">
            <a:avLst/>
          </a:prstGeom>
          <a:noFill/>
          <a:extLst>
            <a:ext uri="{909E8E84-426E-40DD-AFC4-6F175D3DCCD1}">
              <a14:hiddenFill xmlns:a14="http://schemas.microsoft.com/office/drawing/2010/main">
                <a:solidFill>
                  <a:srgbClr val="FFFFFF"/>
                </a:solidFill>
              </a14:hiddenFill>
            </a:ext>
          </a:extLst>
        </p:spPr>
      </p:pic>
      <p:sp>
        <p:nvSpPr>
          <p:cNvPr id="2052" name="Freeform 8">
            <a:extLst>
              <a:ext uri="{FF2B5EF4-FFF2-40B4-BE49-F238E27FC236}">
                <a16:creationId xmlns:a16="http://schemas.microsoft.com/office/drawing/2014/main" id="{90A18C7B-0D7F-4F18-B1DC-9891A5E84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1" y="-478"/>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3" name="Freeform: Shape 72">
            <a:extLst>
              <a:ext uri="{FF2B5EF4-FFF2-40B4-BE49-F238E27FC236}">
                <a16:creationId xmlns:a16="http://schemas.microsoft.com/office/drawing/2014/main" id="{947F665A-84A4-4D6A-92C0-19161B0324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8"/>
            <a:ext cx="8657061" cy="6858478"/>
          </a:xfrm>
          <a:custGeom>
            <a:avLst/>
            <a:gdLst>
              <a:gd name="connsiteX0" fmla="*/ 579009 w 8657061"/>
              <a:gd name="connsiteY0" fmla="*/ 0 h 6858478"/>
              <a:gd name="connsiteX1" fmla="*/ 4408881 w 8657061"/>
              <a:gd name="connsiteY1" fmla="*/ 0 h 6858478"/>
              <a:gd name="connsiteX2" fmla="*/ 5475109 w 8657061"/>
              <a:gd name="connsiteY2" fmla="*/ 0 h 6858478"/>
              <a:gd name="connsiteX3" fmla="*/ 5480686 w 8657061"/>
              <a:gd name="connsiteY3" fmla="*/ 0 h 6858478"/>
              <a:gd name="connsiteX4" fmla="*/ 8657061 w 8657061"/>
              <a:gd name="connsiteY4" fmla="*/ 6858478 h 6858478"/>
              <a:gd name="connsiteX5" fmla="*/ 1232506 w 8657061"/>
              <a:gd name="connsiteY5" fmla="*/ 6858478 h 6858478"/>
              <a:gd name="connsiteX6" fmla="*/ 1232766 w 8657061"/>
              <a:gd name="connsiteY6" fmla="*/ 6857916 h 6858478"/>
              <a:gd name="connsiteX7" fmla="*/ 579009 w 8657061"/>
              <a:gd name="connsiteY7" fmla="*/ 6857916 h 6858478"/>
              <a:gd name="connsiteX8" fmla="*/ 579009 w 8657061"/>
              <a:gd name="connsiteY8" fmla="*/ 6858478 h 6858478"/>
              <a:gd name="connsiteX9" fmla="*/ 0 w 8657061"/>
              <a:gd name="connsiteY9" fmla="*/ 6858478 h 6858478"/>
              <a:gd name="connsiteX10" fmla="*/ 0 w 8657061"/>
              <a:gd name="connsiteY10" fmla="*/ 479 h 6858478"/>
              <a:gd name="connsiteX11" fmla="*/ 579009 w 8657061"/>
              <a:gd name="connsiteY11" fmla="*/ 479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657061" h="6858478">
                <a:moveTo>
                  <a:pt x="579009" y="0"/>
                </a:moveTo>
                <a:lnTo>
                  <a:pt x="4408881" y="0"/>
                </a:lnTo>
                <a:lnTo>
                  <a:pt x="5475109" y="0"/>
                </a:lnTo>
                <a:lnTo>
                  <a:pt x="5480686" y="0"/>
                </a:lnTo>
                <a:lnTo>
                  <a:pt x="8657061" y="6858478"/>
                </a:lnTo>
                <a:lnTo>
                  <a:pt x="1232506" y="6858478"/>
                </a:lnTo>
                <a:lnTo>
                  <a:pt x="1232766" y="6857916"/>
                </a:lnTo>
                <a:lnTo>
                  <a:pt x="579009" y="6857916"/>
                </a:lnTo>
                <a:lnTo>
                  <a:pt x="579009" y="6858478"/>
                </a:lnTo>
                <a:lnTo>
                  <a:pt x="0" y="6858478"/>
                </a:lnTo>
                <a:lnTo>
                  <a:pt x="0" y="479"/>
                </a:lnTo>
                <a:lnTo>
                  <a:pt x="579009"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289FA13-13CC-44B9-ABA2-16EA5924CBEE}"/>
              </a:ext>
            </a:extLst>
          </p:cNvPr>
          <p:cNvSpPr txBox="1"/>
          <p:nvPr/>
        </p:nvSpPr>
        <p:spPr>
          <a:xfrm>
            <a:off x="804671" y="2033574"/>
            <a:ext cx="5742603" cy="3854273"/>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5400" b="1" kern="1200">
                <a:solidFill>
                  <a:schemeClr val="tx1"/>
                </a:solidFill>
                <a:latin typeface="+mj-lt"/>
                <a:ea typeface="+mj-ea"/>
                <a:cs typeface="+mj-cs"/>
              </a:rPr>
              <a:t>Break</a:t>
            </a:r>
          </a:p>
        </p:txBody>
      </p:sp>
    </p:spTree>
    <p:extLst>
      <p:ext uri="{BB962C8B-B14F-4D97-AF65-F5344CB8AC3E}">
        <p14:creationId xmlns:p14="http://schemas.microsoft.com/office/powerpoint/2010/main" val="889228980"/>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4098" name="Picture 2" descr="Image result for lunch bag">
            <a:extLst>
              <a:ext uri="{FF2B5EF4-FFF2-40B4-BE49-F238E27FC236}">
                <a16:creationId xmlns:a16="http://schemas.microsoft.com/office/drawing/2014/main" id="{C0791660-4F06-4749-9C3B-B84185FAAF4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735" t="9091" r="26880" b="-1"/>
          <a:stretch/>
        </p:blipFill>
        <p:spPr bwMode="auto">
          <a:xfrm>
            <a:off x="5386388" y="1"/>
            <a:ext cx="6805612" cy="6857999"/>
          </a:xfrm>
          <a:prstGeom prst="rect">
            <a:avLst/>
          </a:prstGeom>
          <a:noFill/>
          <a:extLst>
            <a:ext uri="{909E8E84-426E-40DD-AFC4-6F175D3DCCD1}">
              <a14:hiddenFill xmlns:a14="http://schemas.microsoft.com/office/drawing/2010/main">
                <a:solidFill>
                  <a:srgbClr val="FFFFFF"/>
                </a:solidFill>
              </a14:hiddenFill>
            </a:ext>
          </a:extLst>
        </p:spPr>
      </p:pic>
      <p:sp>
        <p:nvSpPr>
          <p:cNvPr id="4100" name="Freeform 8">
            <a:extLst>
              <a:ext uri="{FF2B5EF4-FFF2-40B4-BE49-F238E27FC236}">
                <a16:creationId xmlns:a16="http://schemas.microsoft.com/office/drawing/2014/main" id="{90A18C7B-0D7F-4F18-B1DC-9891A5E84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1" y="-478"/>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1" name="Freeform: Shape 74">
            <a:extLst>
              <a:ext uri="{FF2B5EF4-FFF2-40B4-BE49-F238E27FC236}">
                <a16:creationId xmlns:a16="http://schemas.microsoft.com/office/drawing/2014/main" id="{947F665A-84A4-4D6A-92C0-19161B0324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8"/>
            <a:ext cx="8657061" cy="6858478"/>
          </a:xfrm>
          <a:custGeom>
            <a:avLst/>
            <a:gdLst>
              <a:gd name="connsiteX0" fmla="*/ 579009 w 8657061"/>
              <a:gd name="connsiteY0" fmla="*/ 0 h 6858478"/>
              <a:gd name="connsiteX1" fmla="*/ 4408881 w 8657061"/>
              <a:gd name="connsiteY1" fmla="*/ 0 h 6858478"/>
              <a:gd name="connsiteX2" fmla="*/ 5475109 w 8657061"/>
              <a:gd name="connsiteY2" fmla="*/ 0 h 6858478"/>
              <a:gd name="connsiteX3" fmla="*/ 5480686 w 8657061"/>
              <a:gd name="connsiteY3" fmla="*/ 0 h 6858478"/>
              <a:gd name="connsiteX4" fmla="*/ 8657061 w 8657061"/>
              <a:gd name="connsiteY4" fmla="*/ 6858478 h 6858478"/>
              <a:gd name="connsiteX5" fmla="*/ 1232506 w 8657061"/>
              <a:gd name="connsiteY5" fmla="*/ 6858478 h 6858478"/>
              <a:gd name="connsiteX6" fmla="*/ 1232766 w 8657061"/>
              <a:gd name="connsiteY6" fmla="*/ 6857916 h 6858478"/>
              <a:gd name="connsiteX7" fmla="*/ 579009 w 8657061"/>
              <a:gd name="connsiteY7" fmla="*/ 6857916 h 6858478"/>
              <a:gd name="connsiteX8" fmla="*/ 579009 w 8657061"/>
              <a:gd name="connsiteY8" fmla="*/ 6858478 h 6858478"/>
              <a:gd name="connsiteX9" fmla="*/ 0 w 8657061"/>
              <a:gd name="connsiteY9" fmla="*/ 6858478 h 6858478"/>
              <a:gd name="connsiteX10" fmla="*/ 0 w 8657061"/>
              <a:gd name="connsiteY10" fmla="*/ 479 h 6858478"/>
              <a:gd name="connsiteX11" fmla="*/ 579009 w 8657061"/>
              <a:gd name="connsiteY11" fmla="*/ 479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657061" h="6858478">
                <a:moveTo>
                  <a:pt x="579009" y="0"/>
                </a:moveTo>
                <a:lnTo>
                  <a:pt x="4408881" y="0"/>
                </a:lnTo>
                <a:lnTo>
                  <a:pt x="5475109" y="0"/>
                </a:lnTo>
                <a:lnTo>
                  <a:pt x="5480686" y="0"/>
                </a:lnTo>
                <a:lnTo>
                  <a:pt x="8657061" y="6858478"/>
                </a:lnTo>
                <a:lnTo>
                  <a:pt x="1232506" y="6858478"/>
                </a:lnTo>
                <a:lnTo>
                  <a:pt x="1232766" y="6857916"/>
                </a:lnTo>
                <a:lnTo>
                  <a:pt x="579009" y="6857916"/>
                </a:lnTo>
                <a:lnTo>
                  <a:pt x="579009" y="6858478"/>
                </a:lnTo>
                <a:lnTo>
                  <a:pt x="0" y="6858478"/>
                </a:lnTo>
                <a:lnTo>
                  <a:pt x="0" y="479"/>
                </a:lnTo>
                <a:lnTo>
                  <a:pt x="579009"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289FA13-13CC-44B9-ABA2-16EA5924CBEE}"/>
              </a:ext>
            </a:extLst>
          </p:cNvPr>
          <p:cNvSpPr txBox="1"/>
          <p:nvPr/>
        </p:nvSpPr>
        <p:spPr>
          <a:xfrm>
            <a:off x="804671" y="2033574"/>
            <a:ext cx="5742603" cy="3854273"/>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5400" b="1" kern="1200" dirty="0">
                <a:solidFill>
                  <a:schemeClr val="tx1"/>
                </a:solidFill>
                <a:latin typeface="+mj-lt"/>
                <a:ea typeface="+mj-ea"/>
                <a:cs typeface="+mj-cs"/>
              </a:rPr>
              <a:t>Lunch</a:t>
            </a:r>
          </a:p>
          <a:p>
            <a:pPr>
              <a:lnSpc>
                <a:spcPct val="90000"/>
              </a:lnSpc>
              <a:spcBef>
                <a:spcPct val="0"/>
              </a:spcBef>
              <a:spcAft>
                <a:spcPts val="600"/>
              </a:spcAft>
            </a:pPr>
            <a:endParaRPr lang="en-US" sz="5400" b="1" kern="1200" dirty="0">
              <a:solidFill>
                <a:schemeClr val="tx1"/>
              </a:solidFill>
              <a:latin typeface="+mj-lt"/>
              <a:ea typeface="+mj-ea"/>
              <a:cs typeface="+mj-cs"/>
            </a:endParaRPr>
          </a:p>
        </p:txBody>
      </p:sp>
    </p:spTree>
    <p:extLst>
      <p:ext uri="{BB962C8B-B14F-4D97-AF65-F5344CB8AC3E}">
        <p14:creationId xmlns:p14="http://schemas.microsoft.com/office/powerpoint/2010/main" val="2480937647"/>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1561-C9E3-4F50-940C-A77E02FFAF87}"/>
              </a:ext>
            </a:extLst>
          </p:cNvPr>
          <p:cNvSpPr>
            <a:spLocks noGrp="1"/>
          </p:cNvSpPr>
          <p:nvPr>
            <p:ph type="title"/>
          </p:nvPr>
        </p:nvSpPr>
        <p:spPr/>
        <p:txBody>
          <a:bodyPr/>
          <a:lstStyle/>
          <a:p>
            <a:r>
              <a:rPr lang="en-US" dirty="0"/>
              <a:t>Iterators, interfaces, generics</a:t>
            </a:r>
          </a:p>
        </p:txBody>
      </p:sp>
      <p:sp>
        <p:nvSpPr>
          <p:cNvPr id="3" name="Text Placeholder 2">
            <a:extLst>
              <a:ext uri="{FF2B5EF4-FFF2-40B4-BE49-F238E27FC236}">
                <a16:creationId xmlns:a16="http://schemas.microsoft.com/office/drawing/2014/main" id="{815939C3-400F-4CA1-A9DC-8D2CC569CD78}"/>
              </a:ext>
            </a:extLst>
          </p:cNvPr>
          <p:cNvSpPr>
            <a:spLocks noGrp="1"/>
          </p:cNvSpPr>
          <p:nvPr>
            <p:ph type="body" idx="1"/>
          </p:nvPr>
        </p:nvSpPr>
        <p:spPr/>
        <p:txBody>
          <a:bodyPr/>
          <a:lstStyle/>
          <a:p>
            <a:r>
              <a:rPr lang="en-US" dirty="0"/>
              <a:t>Other deck</a:t>
            </a:r>
          </a:p>
        </p:txBody>
      </p:sp>
    </p:spTree>
    <p:extLst>
      <p:ext uri="{BB962C8B-B14F-4D97-AF65-F5344CB8AC3E}">
        <p14:creationId xmlns:p14="http://schemas.microsoft.com/office/powerpoint/2010/main" val="10767546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6" name="Picture 4" descr="hand together face art sketch drawing illustration glasses assembly head conceptual photomontage organ puzzle jigsaw comics emotion cartoon assemble puzzle piece jigsaw puzzle">
            <a:extLst>
              <a:ext uri="{FF2B5EF4-FFF2-40B4-BE49-F238E27FC236}">
                <a16:creationId xmlns:a16="http://schemas.microsoft.com/office/drawing/2014/main" id="{425520E7-5873-4E46-A9A7-FCC986281F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7386" y="1"/>
            <a:ext cx="10287001"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0332C29-79ED-4BE4-A3B6-1C811DACF754}"/>
              </a:ext>
            </a:extLst>
          </p:cNvPr>
          <p:cNvSpPr/>
          <p:nvPr/>
        </p:nvSpPr>
        <p:spPr>
          <a:xfrm rot="16200000">
            <a:off x="-1043333" y="2346059"/>
            <a:ext cx="4049505" cy="1862048"/>
          </a:xfrm>
          <a:prstGeom prst="rect">
            <a:avLst/>
          </a:prstGeom>
          <a:noFill/>
        </p:spPr>
        <p:txBody>
          <a:bodyPr wrap="none" lIns="91440" tIns="45720" rIns="91440" bIns="45720">
            <a:spAutoFit/>
          </a:bodyPr>
          <a:lstStyle/>
          <a:p>
            <a:pPr algn="ctr"/>
            <a:r>
              <a:rPr lang="en-US" sz="115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Pr>
              <a:t>DEMO</a:t>
            </a:r>
          </a:p>
        </p:txBody>
      </p:sp>
      <p:sp>
        <p:nvSpPr>
          <p:cNvPr id="14" name="TextBox 13">
            <a:extLst>
              <a:ext uri="{FF2B5EF4-FFF2-40B4-BE49-F238E27FC236}">
                <a16:creationId xmlns:a16="http://schemas.microsoft.com/office/drawing/2014/main" id="{1115B546-9A5D-400C-83FC-DFFD29FB238B}"/>
              </a:ext>
            </a:extLst>
          </p:cNvPr>
          <p:cNvSpPr txBox="1"/>
          <p:nvPr/>
        </p:nvSpPr>
        <p:spPr>
          <a:xfrm>
            <a:off x="270639" y="5402308"/>
            <a:ext cx="1295547" cy="461665"/>
          </a:xfrm>
          <a:prstGeom prst="rect">
            <a:avLst/>
          </a:prstGeom>
          <a:noFill/>
        </p:spPr>
        <p:txBody>
          <a:bodyPr wrap="none" rtlCol="0">
            <a:spAutoFit/>
          </a:bodyPr>
          <a:lstStyle/>
          <a:p>
            <a:r>
              <a:rPr lang="en-US" sz="2400" dirty="0"/>
              <a:t>Puzzles!!</a:t>
            </a:r>
          </a:p>
        </p:txBody>
      </p:sp>
    </p:spTree>
    <p:extLst>
      <p:ext uri="{BB962C8B-B14F-4D97-AF65-F5344CB8AC3E}">
        <p14:creationId xmlns:p14="http://schemas.microsoft.com/office/powerpoint/2010/main" val="2963551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7" descr="A picture containing toy, drawing&#10;&#10;Description automatically generated">
            <a:extLst>
              <a:ext uri="{FF2B5EF4-FFF2-40B4-BE49-F238E27FC236}">
                <a16:creationId xmlns:a16="http://schemas.microsoft.com/office/drawing/2014/main" id="{CC287D09-3511-4929-A795-406C082CED1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930400" y="0"/>
            <a:ext cx="8566150" cy="6852920"/>
          </a:xfrm>
          <a:prstGeom prst="rect">
            <a:avLst/>
          </a:prstGeom>
        </p:spPr>
      </p:pic>
      <p:sp>
        <p:nvSpPr>
          <p:cNvPr id="2" name="Rectangle 1">
            <a:extLst>
              <a:ext uri="{FF2B5EF4-FFF2-40B4-BE49-F238E27FC236}">
                <a16:creationId xmlns:a16="http://schemas.microsoft.com/office/drawing/2014/main" id="{721A98E5-684C-410C-AFE2-1692647CA9F4}"/>
              </a:ext>
            </a:extLst>
          </p:cNvPr>
          <p:cNvSpPr/>
          <p:nvPr/>
        </p:nvSpPr>
        <p:spPr>
          <a:xfrm>
            <a:off x="1708150" y="5549900"/>
            <a:ext cx="4032250" cy="1308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8565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00"/>
                                        <p:tgtEl>
                                          <p:spTgt spid="2"/>
                                        </p:tgtEl>
                                      </p:cBhvr>
                                    </p:animEffect>
                                    <p:set>
                                      <p:cBhvr>
                                        <p:cTn id="7"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0332C29-79ED-4BE4-A3B6-1C811DACF754}"/>
              </a:ext>
            </a:extLst>
          </p:cNvPr>
          <p:cNvSpPr/>
          <p:nvPr/>
        </p:nvSpPr>
        <p:spPr>
          <a:xfrm rot="16200000">
            <a:off x="-1043333" y="2346059"/>
            <a:ext cx="4049505" cy="1862048"/>
          </a:xfrm>
          <a:prstGeom prst="rect">
            <a:avLst/>
          </a:prstGeom>
          <a:noFill/>
        </p:spPr>
        <p:txBody>
          <a:bodyPr wrap="none" lIns="91440" tIns="45720" rIns="91440" bIns="45720">
            <a:spAutoFit/>
          </a:bodyPr>
          <a:lstStyle/>
          <a:p>
            <a:pPr algn="ctr"/>
            <a:r>
              <a:rPr lang="en-US" sz="115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Pr>
              <a:t>DEMO</a:t>
            </a:r>
          </a:p>
        </p:txBody>
      </p:sp>
      <p:sp>
        <p:nvSpPr>
          <p:cNvPr id="14" name="TextBox 13">
            <a:extLst>
              <a:ext uri="{FF2B5EF4-FFF2-40B4-BE49-F238E27FC236}">
                <a16:creationId xmlns:a16="http://schemas.microsoft.com/office/drawing/2014/main" id="{1115B546-9A5D-400C-83FC-DFFD29FB238B}"/>
              </a:ext>
            </a:extLst>
          </p:cNvPr>
          <p:cNvSpPr txBox="1"/>
          <p:nvPr/>
        </p:nvSpPr>
        <p:spPr>
          <a:xfrm>
            <a:off x="270639" y="5402308"/>
            <a:ext cx="1447832" cy="461665"/>
          </a:xfrm>
          <a:prstGeom prst="rect">
            <a:avLst/>
          </a:prstGeom>
          <a:noFill/>
        </p:spPr>
        <p:txBody>
          <a:bodyPr wrap="none" rtlCol="0">
            <a:spAutoFit/>
          </a:bodyPr>
          <a:lstStyle/>
          <a:p>
            <a:r>
              <a:rPr lang="en-US" sz="2400" dirty="0"/>
              <a:t>Thinking!!</a:t>
            </a:r>
          </a:p>
        </p:txBody>
      </p:sp>
      <p:pic>
        <p:nvPicPr>
          <p:cNvPr id="5122" name="Picture 2" descr="Thinking, Person, Person Thinking, Think, Young">
            <a:extLst>
              <a:ext uri="{FF2B5EF4-FFF2-40B4-BE49-F238E27FC236}">
                <a16:creationId xmlns:a16="http://schemas.microsoft.com/office/drawing/2014/main" id="{34214FB6-14C7-4096-8D86-1AB04D4DBD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7386" y="36443"/>
            <a:ext cx="10252214" cy="68348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40416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0332C29-79ED-4BE4-A3B6-1C811DACF754}"/>
              </a:ext>
            </a:extLst>
          </p:cNvPr>
          <p:cNvSpPr/>
          <p:nvPr/>
        </p:nvSpPr>
        <p:spPr>
          <a:xfrm rot="16200000">
            <a:off x="-1043333" y="2346059"/>
            <a:ext cx="4049505" cy="1862048"/>
          </a:xfrm>
          <a:prstGeom prst="rect">
            <a:avLst/>
          </a:prstGeom>
          <a:noFill/>
        </p:spPr>
        <p:txBody>
          <a:bodyPr wrap="none" lIns="91440" tIns="45720" rIns="91440" bIns="45720">
            <a:spAutoFit/>
          </a:bodyPr>
          <a:lstStyle/>
          <a:p>
            <a:pPr algn="ctr"/>
            <a:r>
              <a:rPr lang="en-US" sz="115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Pr>
              <a:t>DEMO</a:t>
            </a:r>
          </a:p>
        </p:txBody>
      </p:sp>
      <p:sp>
        <p:nvSpPr>
          <p:cNvPr id="14" name="TextBox 13">
            <a:extLst>
              <a:ext uri="{FF2B5EF4-FFF2-40B4-BE49-F238E27FC236}">
                <a16:creationId xmlns:a16="http://schemas.microsoft.com/office/drawing/2014/main" id="{1115B546-9A5D-400C-83FC-DFFD29FB238B}"/>
              </a:ext>
            </a:extLst>
          </p:cNvPr>
          <p:cNvSpPr txBox="1"/>
          <p:nvPr/>
        </p:nvSpPr>
        <p:spPr>
          <a:xfrm>
            <a:off x="270639" y="5402308"/>
            <a:ext cx="825867" cy="461665"/>
          </a:xfrm>
          <a:prstGeom prst="rect">
            <a:avLst/>
          </a:prstGeom>
          <a:noFill/>
        </p:spPr>
        <p:txBody>
          <a:bodyPr wrap="none" rtlCol="0">
            <a:spAutoFit/>
          </a:bodyPr>
          <a:lstStyle/>
          <a:p>
            <a:r>
              <a:rPr lang="en-US" sz="2400" dirty="0"/>
              <a:t>Lab!!</a:t>
            </a:r>
          </a:p>
        </p:txBody>
      </p:sp>
      <p:pic>
        <p:nvPicPr>
          <p:cNvPr id="5" name="Picture 4" descr="A dining room table&#10;&#10;Description automatically generated">
            <a:extLst>
              <a:ext uri="{FF2B5EF4-FFF2-40B4-BE49-F238E27FC236}">
                <a16:creationId xmlns:a16="http://schemas.microsoft.com/office/drawing/2014/main" id="{968055C3-7701-47FD-9495-6F8ED2E7E00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37781" y="-444561"/>
            <a:ext cx="10354219" cy="8282464"/>
          </a:xfrm>
          <a:prstGeom prst="rect">
            <a:avLst/>
          </a:prstGeom>
        </p:spPr>
      </p:pic>
    </p:spTree>
    <p:extLst>
      <p:ext uri="{BB962C8B-B14F-4D97-AF65-F5344CB8AC3E}">
        <p14:creationId xmlns:p14="http://schemas.microsoft.com/office/powerpoint/2010/main" val="2068888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0BD2-A5E2-42A0-9D5B-0D0F6A5F36A8}"/>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A93979EC-A65F-49B8-8376-6CEED604E4F4}"/>
              </a:ext>
            </a:extLst>
          </p:cNvPr>
          <p:cNvSpPr>
            <a:spLocks noGrp="1"/>
          </p:cNvSpPr>
          <p:nvPr>
            <p:ph idx="1"/>
          </p:nvPr>
        </p:nvSpPr>
        <p:spPr>
          <a:xfrm>
            <a:off x="3097763" y="435316"/>
            <a:ext cx="8405326" cy="4702839"/>
          </a:xfrm>
        </p:spPr>
        <p:txBody>
          <a:bodyPr>
            <a:noAutofit/>
          </a:bodyPr>
          <a:lstStyle/>
          <a:p>
            <a:pPr marL="0" indent="0">
              <a:buNone/>
            </a:pPr>
            <a:r>
              <a:rPr lang="en-US" sz="1200" dirty="0"/>
              <a:t>You’re an intermediate to advanced C# programmer, and you know how important it is to stay up to date. However, you keep wondering if you’re effectively using all the new features and fundamental aspects of C# and .NET.</a:t>
            </a:r>
          </a:p>
          <a:p>
            <a:pPr marL="0" indent="0">
              <a:buNone/>
            </a:pPr>
            <a:r>
              <a:rPr lang="en-US" sz="1200" dirty="0"/>
              <a:t>We all develop habits, and you'll be at your best if you constantly examine those habits. Keep the ones that make you better and change the ones that are holding you back. This workshop uses three themes to guide you on that journey.</a:t>
            </a:r>
          </a:p>
          <a:p>
            <a:pPr marL="0" indent="0">
              <a:buNone/>
            </a:pPr>
            <a:r>
              <a:rPr lang="en-US" sz="1200" dirty="0"/>
              <a:t>You’ll examine and refresh your assumptions about C#. Are you sure that your assumptions are correct, and aren’t setting you up for nasty surprises? Learn more about timeless aspects of C# and how to avoid pitfalls when you use everyday techniques like:</a:t>
            </a:r>
          </a:p>
          <a:p>
            <a:pPr>
              <a:spcBef>
                <a:spcPts val="0"/>
              </a:spcBef>
            </a:pPr>
            <a:endParaRPr lang="en-US" sz="1200" dirty="0"/>
          </a:p>
          <a:p>
            <a:pPr>
              <a:spcBef>
                <a:spcPts val="0"/>
              </a:spcBef>
            </a:pPr>
            <a:r>
              <a:rPr lang="en-US" sz="1200" dirty="0"/>
              <a:t>Garbage collection and managing managed memory</a:t>
            </a:r>
          </a:p>
          <a:p>
            <a:pPr>
              <a:spcBef>
                <a:spcPts val="0"/>
              </a:spcBef>
            </a:pPr>
            <a:r>
              <a:rPr lang="en-US" sz="1200" dirty="0"/>
              <a:t>The intricacies of method overloads</a:t>
            </a:r>
          </a:p>
          <a:p>
            <a:pPr>
              <a:spcBef>
                <a:spcPts val="0"/>
              </a:spcBef>
            </a:pPr>
            <a:r>
              <a:rPr lang="en-US" sz="1200" dirty="0"/>
              <a:t>Avoiding issues with numbers and dates</a:t>
            </a:r>
          </a:p>
          <a:p>
            <a:pPr marL="0" indent="0">
              <a:buNone/>
            </a:pPr>
            <a:r>
              <a:rPr lang="en-US" sz="1200" dirty="0"/>
              <a:t>Then you’ll take a deep dive into a set of techniques you can use to make your code better. Better means shorter, easier to comprehend, and more robust. You’ll learn more about each of these techniques and how they work together:</a:t>
            </a:r>
          </a:p>
          <a:p>
            <a:pPr>
              <a:spcBef>
                <a:spcPts val="0"/>
              </a:spcBef>
            </a:pPr>
            <a:endParaRPr lang="en-US" sz="1200" dirty="0"/>
          </a:p>
          <a:p>
            <a:pPr>
              <a:spcBef>
                <a:spcPts val="0"/>
              </a:spcBef>
            </a:pPr>
            <a:r>
              <a:rPr lang="en-US" sz="1200" dirty="0"/>
              <a:t>Generics, iterators, and interfaces</a:t>
            </a:r>
          </a:p>
          <a:p>
            <a:pPr>
              <a:spcBef>
                <a:spcPts val="0"/>
              </a:spcBef>
            </a:pPr>
            <a:r>
              <a:rPr lang="en-US" sz="1200" dirty="0"/>
              <a:t>Pattern matching</a:t>
            </a:r>
          </a:p>
          <a:p>
            <a:pPr>
              <a:spcBef>
                <a:spcPts val="0"/>
              </a:spcBef>
            </a:pPr>
            <a:r>
              <a:rPr lang="en-US" sz="1200" dirty="0"/>
              <a:t>Functional techniques in C#</a:t>
            </a:r>
          </a:p>
          <a:p>
            <a:pPr marL="0" indent="0">
              <a:buNone/>
            </a:pPr>
            <a:r>
              <a:rPr lang="en-US" sz="1200" dirty="0"/>
              <a:t>And finally, you’ll learn about new features and practices. The tools you use every day have evolved to support code that is easier to create and significantly less error-prone. Learn how .NET is evolving, and how to incorporate these features into your daily work, or plan your upgrade strategy:</a:t>
            </a:r>
          </a:p>
          <a:p>
            <a:pPr>
              <a:spcBef>
                <a:spcPts val="0"/>
              </a:spcBef>
            </a:pPr>
            <a:endParaRPr lang="en-US" sz="1200" dirty="0"/>
          </a:p>
          <a:p>
            <a:pPr>
              <a:spcBef>
                <a:spcPts val="0"/>
              </a:spcBef>
            </a:pPr>
            <a:r>
              <a:rPr lang="en-US" sz="1200" dirty="0"/>
              <a:t>Nullable reference types to reduce exceptions</a:t>
            </a:r>
          </a:p>
          <a:p>
            <a:pPr>
              <a:spcBef>
                <a:spcPts val="0"/>
              </a:spcBef>
            </a:pPr>
            <a:r>
              <a:rPr lang="en-US" sz="1200" dirty="0"/>
              <a:t>Editor tools to enforce code style</a:t>
            </a:r>
          </a:p>
          <a:p>
            <a:pPr>
              <a:spcBef>
                <a:spcPts val="0"/>
              </a:spcBef>
            </a:pPr>
            <a:r>
              <a:rPr lang="en-US" sz="1200" dirty="0"/>
              <a:t>Async streams for responsive apps</a:t>
            </a:r>
          </a:p>
          <a:p>
            <a:pPr>
              <a:spcBef>
                <a:spcPts val="0"/>
              </a:spcBef>
            </a:pPr>
            <a:r>
              <a:rPr lang="en-US" sz="1200" dirty="0"/>
              <a:t>Index and range syntax for simplicity</a:t>
            </a:r>
          </a:p>
          <a:p>
            <a:pPr marL="0" indent="0">
              <a:buNone/>
            </a:pPr>
            <a:r>
              <a:rPr lang="en-US" sz="1200" dirty="0"/>
              <a:t>This workshop will be a combination of presentations, thought experiments and hands-on exercises. Most of the material can be applied to older versions of C# (most is also valid for Visual Basic.NET), but you’ll want a laptop with C# 7.3 or C# 8.0 for the workshop. You have one of these installed on your machine if you have Visual Studio 2017 Update 9, Visual Studio 2019, or .NET Core 3.0.</a:t>
            </a:r>
          </a:p>
          <a:p>
            <a:pPr marL="0" indent="0">
              <a:buNone/>
            </a:pPr>
            <a:r>
              <a:rPr lang="en-US" sz="1200" dirty="0"/>
              <a:t>The goals of this workshop are to give you skills and ways of thinking that will make you a better C# programmer immediately, and approaches which you can use to continually improve.</a:t>
            </a:r>
          </a:p>
        </p:txBody>
      </p:sp>
    </p:spTree>
    <p:extLst>
      <p:ext uri="{BB962C8B-B14F-4D97-AF65-F5344CB8AC3E}">
        <p14:creationId xmlns:p14="http://schemas.microsoft.com/office/powerpoint/2010/main" val="17738678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0332C29-79ED-4BE4-A3B6-1C811DACF754}"/>
              </a:ext>
            </a:extLst>
          </p:cNvPr>
          <p:cNvSpPr/>
          <p:nvPr/>
        </p:nvSpPr>
        <p:spPr>
          <a:xfrm>
            <a:off x="1043885" y="711200"/>
            <a:ext cx="4049505" cy="1862048"/>
          </a:xfrm>
          <a:prstGeom prst="rect">
            <a:avLst/>
          </a:prstGeom>
          <a:noFill/>
        </p:spPr>
        <p:txBody>
          <a:bodyPr wrap="none" lIns="91440" tIns="45720" rIns="91440" bIns="45720">
            <a:spAutoFit/>
          </a:bodyPr>
          <a:lstStyle/>
          <a:p>
            <a:pPr algn="ctr"/>
            <a:r>
              <a:rPr lang="en-US" sz="115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DEMO</a:t>
            </a:r>
          </a:p>
        </p:txBody>
      </p:sp>
      <p:sp>
        <p:nvSpPr>
          <p:cNvPr id="18" name="TextBox 17">
            <a:extLst>
              <a:ext uri="{FF2B5EF4-FFF2-40B4-BE49-F238E27FC236}">
                <a16:creationId xmlns:a16="http://schemas.microsoft.com/office/drawing/2014/main" id="{05783C7C-9A7F-4AC9-A183-7FDDFDD5BB57}"/>
              </a:ext>
            </a:extLst>
          </p:cNvPr>
          <p:cNvSpPr txBox="1"/>
          <p:nvPr/>
        </p:nvSpPr>
        <p:spPr>
          <a:xfrm>
            <a:off x="5964238" y="5527548"/>
            <a:ext cx="825867" cy="461665"/>
          </a:xfrm>
          <a:prstGeom prst="rect">
            <a:avLst/>
          </a:prstGeom>
          <a:noFill/>
        </p:spPr>
        <p:txBody>
          <a:bodyPr wrap="none" rtlCol="0">
            <a:spAutoFit/>
          </a:bodyPr>
          <a:lstStyle/>
          <a:p>
            <a:r>
              <a:rPr lang="en-US" sz="2400" dirty="0">
                <a:solidFill>
                  <a:schemeClr val="bg1"/>
                </a:solidFill>
              </a:rPr>
              <a:t>Lab!!</a:t>
            </a:r>
          </a:p>
        </p:txBody>
      </p:sp>
    </p:spTree>
    <p:extLst>
      <p:ext uri="{BB962C8B-B14F-4D97-AF65-F5344CB8AC3E}">
        <p14:creationId xmlns:p14="http://schemas.microsoft.com/office/powerpoint/2010/main" val="3295524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BCDD336-DF89-4FA0-8534-B80CB80D09F7}"/>
              </a:ext>
            </a:extLst>
          </p:cNvPr>
          <p:cNvSpPr/>
          <p:nvPr/>
        </p:nvSpPr>
        <p:spPr>
          <a:xfrm>
            <a:off x="1542400" y="3852238"/>
            <a:ext cx="9638151" cy="1569660"/>
          </a:xfrm>
          <a:prstGeom prst="rect">
            <a:avLst/>
          </a:prstGeom>
          <a:noFill/>
        </p:spPr>
        <p:txBody>
          <a:bodyPr wrap="none" lIns="91440" tIns="45720" rIns="91440" bIns="45720">
            <a:spAutoFit/>
          </a:bodyPr>
          <a:lstStyle/>
          <a:p>
            <a:pPr algn="ctr"/>
            <a:r>
              <a:rPr lang="en-US" sz="9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Code under review</a:t>
            </a:r>
          </a:p>
        </p:txBody>
      </p:sp>
      <p:sp>
        <p:nvSpPr>
          <p:cNvPr id="6" name="TextBox 5">
            <a:extLst>
              <a:ext uri="{FF2B5EF4-FFF2-40B4-BE49-F238E27FC236}">
                <a16:creationId xmlns:a16="http://schemas.microsoft.com/office/drawing/2014/main" id="{47D47FFB-A1D3-436E-B9EB-68986D1C2188}"/>
              </a:ext>
            </a:extLst>
          </p:cNvPr>
          <p:cNvSpPr txBox="1"/>
          <p:nvPr/>
        </p:nvSpPr>
        <p:spPr>
          <a:xfrm>
            <a:off x="7690044" y="1066770"/>
            <a:ext cx="2422203" cy="1938992"/>
          </a:xfrm>
          <a:prstGeom prst="rect">
            <a:avLst/>
          </a:prstGeom>
          <a:noFill/>
        </p:spPr>
        <p:txBody>
          <a:bodyPr wrap="none" rtlCol="0">
            <a:spAutoFit/>
          </a:bodyPr>
          <a:lstStyle/>
          <a:p>
            <a:pPr algn="ctr"/>
            <a:r>
              <a:rPr lang="en-US" sz="6000" u="sng" dirty="0"/>
              <a:t>Review</a:t>
            </a:r>
          </a:p>
          <a:p>
            <a:pPr algn="ctr"/>
            <a:r>
              <a:rPr lang="en-US" sz="6000" dirty="0"/>
              <a:t>Code</a:t>
            </a:r>
          </a:p>
        </p:txBody>
      </p:sp>
      <p:sp>
        <p:nvSpPr>
          <p:cNvPr id="7" name="TextBox 6">
            <a:extLst>
              <a:ext uri="{FF2B5EF4-FFF2-40B4-BE49-F238E27FC236}">
                <a16:creationId xmlns:a16="http://schemas.microsoft.com/office/drawing/2014/main" id="{E6CE19E5-2A1D-43F2-B8DE-461894FF0C15}"/>
              </a:ext>
            </a:extLst>
          </p:cNvPr>
          <p:cNvSpPr txBox="1"/>
          <p:nvPr/>
        </p:nvSpPr>
        <p:spPr>
          <a:xfrm>
            <a:off x="560439" y="466606"/>
            <a:ext cx="3334567" cy="1569660"/>
          </a:xfrm>
          <a:prstGeom prst="rect">
            <a:avLst/>
          </a:prstGeom>
          <a:noFill/>
        </p:spPr>
        <p:txBody>
          <a:bodyPr wrap="none" rtlCol="0">
            <a:spAutoFit/>
          </a:bodyPr>
          <a:lstStyle/>
          <a:p>
            <a:r>
              <a:rPr lang="en-US" sz="9600" dirty="0"/>
              <a:t>Puzzle</a:t>
            </a:r>
          </a:p>
        </p:txBody>
      </p:sp>
    </p:spTree>
    <p:extLst>
      <p:ext uri="{BB962C8B-B14F-4D97-AF65-F5344CB8AC3E}">
        <p14:creationId xmlns:p14="http://schemas.microsoft.com/office/powerpoint/2010/main" val="2873793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75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xit" presetSubtype="0" fill="hold" grpId="0" nodeType="clickEffect">
                                  <p:stCondLst>
                                    <p:cond delay="0"/>
                                  </p:stCondLst>
                                  <p:childTnLst>
                                    <p:animEffect transition="out" filter="wipe(down)">
                                      <p:cBhvr>
                                        <p:cTn id="16" dur="180" accel="50000">
                                          <p:stCondLst>
                                            <p:cond delay="1820"/>
                                          </p:stCondLst>
                                        </p:cTn>
                                        <p:tgtEl>
                                          <p:spTgt spid="6"/>
                                        </p:tgtEl>
                                      </p:cBhvr>
                                    </p:animEffect>
                                    <p:anim calcmode="lin" valueType="num">
                                      <p:cBhvr>
                                        <p:cTn id="17" dur="1822" tmFilter="0,0; 0.14,0.31; 0.43,0.73; 0.71,0.91; 1.0,1.0">
                                          <p:stCondLst>
                                            <p:cond delay="0"/>
                                          </p:stCondLst>
                                        </p:cTn>
                                        <p:tgtEl>
                                          <p:spTgt spid="6"/>
                                        </p:tgtEl>
                                        <p:attrNameLst>
                                          <p:attrName>ppt_x</p:attrName>
                                        </p:attrNameLst>
                                      </p:cBhvr>
                                      <p:tavLst>
                                        <p:tav tm="0">
                                          <p:val>
                                            <p:strVal val="ppt_x"/>
                                          </p:val>
                                        </p:tav>
                                        <p:tav tm="100000">
                                          <p:val>
                                            <p:strVal val="#ppt_x+0.25"/>
                                          </p:val>
                                        </p:tav>
                                      </p:tavLst>
                                    </p:anim>
                                    <p:anim calcmode="lin" valueType="num">
                                      <p:cBhvr>
                                        <p:cTn id="18" dur="178">
                                          <p:stCondLst>
                                            <p:cond delay="1822"/>
                                          </p:stCondLst>
                                        </p:cTn>
                                        <p:tgtEl>
                                          <p:spTgt spid="6"/>
                                        </p:tgtEl>
                                        <p:attrNameLst>
                                          <p:attrName>ppt_x</p:attrName>
                                        </p:attrNameLst>
                                      </p:cBhvr>
                                      <p:tavLst>
                                        <p:tav tm="0">
                                          <p:val>
                                            <p:strVal val="ppt_x"/>
                                          </p:val>
                                        </p:tav>
                                        <p:tav tm="100000">
                                          <p:val>
                                            <p:strVal val="ppt_x"/>
                                          </p:val>
                                        </p:tav>
                                      </p:tavLst>
                                    </p:anim>
                                    <p:anim calcmode="lin" valueType="num">
                                      <p:cBhvr>
                                        <p:cTn id="19" dur="664" tmFilter="0.0,0.0;0.25,0.07;0.50,0.2;0.75,0.467;1.0,1.0">
                                          <p:stCondLst>
                                            <p:cond delay="0"/>
                                          </p:stCondLst>
                                        </p:cTn>
                                        <p:tgtEl>
                                          <p:spTgt spid="6"/>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20" dur="664" tmFilter="0, 0; 0.125,0.2665; 0.25,0.4; 0.375,0.465; 0.5,0.5;  0.625,0.535; 0.75,0.6; 0.875,0.7335; 1,1">
                                          <p:stCondLst>
                                            <p:cond delay="664"/>
                                          </p:stCondLst>
                                        </p:cTn>
                                        <p:tgtEl>
                                          <p:spTgt spid="6"/>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21" dur="332" tmFilter="0, 0; 0.125,0.2665; 0.25,0.4; 0.375,0.465; 0.5,0.5;  0.625,0.535; 0.75,0.6; 0.875,0.7335; 1,1">
                                          <p:stCondLst>
                                            <p:cond delay="1324"/>
                                          </p:stCondLst>
                                        </p:cTn>
                                        <p:tgtEl>
                                          <p:spTgt spid="6"/>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22" dur="164" tmFilter="0, 0; 0.125,0.2665; 0.25,0.4; 0.375,0.465; 0.5,0.5;  0.625,0.535; 0.75,0.6; 0.875,0.7335; 1,1">
                                          <p:stCondLst>
                                            <p:cond delay="1656"/>
                                          </p:stCondLst>
                                        </p:cTn>
                                        <p:tgtEl>
                                          <p:spTgt spid="6"/>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23" dur="180" accel="50000">
                                          <p:stCondLst>
                                            <p:cond delay="1820"/>
                                          </p:stCondLst>
                                        </p:cTn>
                                        <p:tgtEl>
                                          <p:spTgt spid="6"/>
                                        </p:tgtEl>
                                        <p:attrNameLst>
                                          <p:attrName>ppt_y</p:attrName>
                                        </p:attrNameLst>
                                      </p:cBhvr>
                                      <p:tavLst>
                                        <p:tav tm="0">
                                          <p:val>
                                            <p:strVal val="ppt_y"/>
                                          </p:val>
                                        </p:tav>
                                        <p:tav tm="100000">
                                          <p:val>
                                            <p:strVal val="ppt_y+ppt_h"/>
                                          </p:val>
                                        </p:tav>
                                      </p:tavLst>
                                    </p:anim>
                                    <p:animScale>
                                      <p:cBhvr>
                                        <p:cTn id="24" dur="26">
                                          <p:stCondLst>
                                            <p:cond delay="620"/>
                                          </p:stCondLst>
                                        </p:cTn>
                                        <p:tgtEl>
                                          <p:spTgt spid="6"/>
                                        </p:tgtEl>
                                      </p:cBhvr>
                                      <p:to x="100000" y="60000"/>
                                    </p:animScale>
                                    <p:animScale>
                                      <p:cBhvr>
                                        <p:cTn id="25" dur="166" decel="50000">
                                          <p:stCondLst>
                                            <p:cond delay="646"/>
                                          </p:stCondLst>
                                        </p:cTn>
                                        <p:tgtEl>
                                          <p:spTgt spid="6"/>
                                        </p:tgtEl>
                                      </p:cBhvr>
                                      <p:to x="100000" y="100000"/>
                                    </p:animScale>
                                    <p:animScale>
                                      <p:cBhvr>
                                        <p:cTn id="26" dur="26">
                                          <p:stCondLst>
                                            <p:cond delay="1312"/>
                                          </p:stCondLst>
                                        </p:cTn>
                                        <p:tgtEl>
                                          <p:spTgt spid="6"/>
                                        </p:tgtEl>
                                      </p:cBhvr>
                                      <p:to x="100000" y="80000"/>
                                    </p:animScale>
                                    <p:animScale>
                                      <p:cBhvr>
                                        <p:cTn id="27" dur="166" decel="50000">
                                          <p:stCondLst>
                                            <p:cond delay="1338"/>
                                          </p:stCondLst>
                                        </p:cTn>
                                        <p:tgtEl>
                                          <p:spTgt spid="6"/>
                                        </p:tgtEl>
                                      </p:cBhvr>
                                      <p:to x="100000" y="100000"/>
                                    </p:animScale>
                                    <p:animScale>
                                      <p:cBhvr>
                                        <p:cTn id="28" dur="26">
                                          <p:stCondLst>
                                            <p:cond delay="1642"/>
                                          </p:stCondLst>
                                        </p:cTn>
                                        <p:tgtEl>
                                          <p:spTgt spid="6"/>
                                        </p:tgtEl>
                                      </p:cBhvr>
                                      <p:to x="100000" y="90000"/>
                                    </p:animScale>
                                    <p:animScale>
                                      <p:cBhvr>
                                        <p:cTn id="29" dur="166" decel="50000">
                                          <p:stCondLst>
                                            <p:cond delay="1668"/>
                                          </p:stCondLst>
                                        </p:cTn>
                                        <p:tgtEl>
                                          <p:spTgt spid="6"/>
                                        </p:tgtEl>
                                      </p:cBhvr>
                                      <p:to x="100000" y="100000"/>
                                    </p:animScale>
                                    <p:animScale>
                                      <p:cBhvr>
                                        <p:cTn id="30" dur="26">
                                          <p:stCondLst>
                                            <p:cond delay="1808"/>
                                          </p:stCondLst>
                                        </p:cTn>
                                        <p:tgtEl>
                                          <p:spTgt spid="6"/>
                                        </p:tgtEl>
                                      </p:cBhvr>
                                      <p:to x="100000" y="95000"/>
                                    </p:animScale>
                                    <p:animScale>
                                      <p:cBhvr>
                                        <p:cTn id="31" dur="166" decel="50000">
                                          <p:stCondLst>
                                            <p:cond delay="1834"/>
                                          </p:stCondLst>
                                        </p:cTn>
                                        <p:tgtEl>
                                          <p:spTgt spid="6"/>
                                        </p:tgtEl>
                                      </p:cBhvr>
                                      <p:to x="100000" y="100000"/>
                                    </p:animScale>
                                    <p:set>
                                      <p:cBhvr>
                                        <p:cTn id="32" dur="1" fill="hold">
                                          <p:stCondLst>
                                            <p:cond delay="1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6"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ign on a pole&#10;&#10;Description automatically generated">
            <a:extLst>
              <a:ext uri="{FF2B5EF4-FFF2-40B4-BE49-F238E27FC236}">
                <a16:creationId xmlns:a16="http://schemas.microsoft.com/office/drawing/2014/main" id="{38D40D03-1370-482F-8370-0C5B73423201}"/>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6797" r="13647"/>
          <a:stretch/>
        </p:blipFill>
        <p:spPr>
          <a:xfrm>
            <a:off x="0" y="0"/>
            <a:ext cx="5889072" cy="6858000"/>
          </a:xfrm>
          <a:prstGeom prst="rect">
            <a:avLst/>
          </a:prstGeom>
        </p:spPr>
      </p:pic>
      <p:sp>
        <p:nvSpPr>
          <p:cNvPr id="3" name="Content Placeholder 2">
            <a:extLst>
              <a:ext uri="{FF2B5EF4-FFF2-40B4-BE49-F238E27FC236}">
                <a16:creationId xmlns:a16="http://schemas.microsoft.com/office/drawing/2014/main" id="{3ECA5BCA-6ABB-4117-B046-BB38E7FC79C0}"/>
              </a:ext>
            </a:extLst>
          </p:cNvPr>
          <p:cNvSpPr>
            <a:spLocks noGrp="1"/>
          </p:cNvSpPr>
          <p:nvPr>
            <p:ph idx="4294967295"/>
          </p:nvPr>
        </p:nvSpPr>
        <p:spPr>
          <a:xfrm>
            <a:off x="6083061" y="912813"/>
            <a:ext cx="6172200" cy="5032375"/>
          </a:xfrm>
        </p:spPr>
        <p:txBody>
          <a:bodyPr>
            <a:normAutofit/>
          </a:bodyPr>
          <a:lstStyle/>
          <a:p>
            <a:r>
              <a:rPr lang="en-US" dirty="0"/>
              <a:t>What tools? </a:t>
            </a:r>
          </a:p>
          <a:p>
            <a:pPr lvl="1"/>
            <a:r>
              <a:rPr lang="en-US" dirty="0"/>
              <a:t>Visual Studio? Code? Other?</a:t>
            </a:r>
          </a:p>
          <a:p>
            <a:r>
              <a:rPr lang="en-US" dirty="0"/>
              <a:t>What version of tools?</a:t>
            </a:r>
          </a:p>
          <a:p>
            <a:r>
              <a:rPr lang="en-US" dirty="0"/>
              <a:t>Plans for .NET Core?</a:t>
            </a:r>
          </a:p>
          <a:p>
            <a:r>
              <a:rPr lang="en-US" dirty="0"/>
              <a:t>C#? Which C#? C# 8?</a:t>
            </a:r>
          </a:p>
          <a:p>
            <a:r>
              <a:rPr lang="en-US" dirty="0"/>
              <a:t>High volume/large datasets?</a:t>
            </a:r>
          </a:p>
          <a:p>
            <a:r>
              <a:rPr lang="en-US" dirty="0"/>
              <a:t>High performance/throughput?</a:t>
            </a:r>
          </a:p>
          <a:p>
            <a:r>
              <a:rPr lang="en-US" dirty="0"/>
              <a:t>Desktop or web or mobile?</a:t>
            </a:r>
          </a:p>
          <a:p>
            <a:r>
              <a:rPr lang="en-US" dirty="0"/>
              <a:t>Cloud and container strategy?</a:t>
            </a:r>
          </a:p>
          <a:p>
            <a:r>
              <a:rPr lang="en-US" dirty="0"/>
              <a:t>Source control strategy</a:t>
            </a:r>
          </a:p>
        </p:txBody>
      </p:sp>
    </p:spTree>
    <p:extLst>
      <p:ext uri="{BB962C8B-B14F-4D97-AF65-F5344CB8AC3E}">
        <p14:creationId xmlns:p14="http://schemas.microsoft.com/office/powerpoint/2010/main" val="887751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DEDCC3F-8603-40D5-A034-B0BF56935495}"/>
              </a:ext>
            </a:extLst>
          </p:cNvPr>
          <p:cNvSpPr>
            <a:spLocks noGrp="1"/>
          </p:cNvSpPr>
          <p:nvPr>
            <p:ph type="title"/>
          </p:nvPr>
        </p:nvSpPr>
        <p:spPr/>
        <p:txBody>
          <a:bodyPr/>
          <a:lstStyle/>
          <a:p>
            <a:r>
              <a:rPr lang="en-US" dirty="0"/>
              <a:t>Intermediate to Advanced</a:t>
            </a:r>
          </a:p>
        </p:txBody>
      </p:sp>
      <p:pic>
        <p:nvPicPr>
          <p:cNvPr id="8" name="Content Placeholder 7">
            <a:extLst>
              <a:ext uri="{FF2B5EF4-FFF2-40B4-BE49-F238E27FC236}">
                <a16:creationId xmlns:a16="http://schemas.microsoft.com/office/drawing/2014/main" id="{AB3DD259-225C-4499-81DE-F2C896EF4E3D}"/>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533804" y="1218158"/>
            <a:ext cx="4821584" cy="3446679"/>
          </a:xfrm>
        </p:spPr>
      </p:pic>
      <p:sp>
        <p:nvSpPr>
          <p:cNvPr id="6" name="Text Placeholder 5">
            <a:extLst>
              <a:ext uri="{FF2B5EF4-FFF2-40B4-BE49-F238E27FC236}">
                <a16:creationId xmlns:a16="http://schemas.microsoft.com/office/drawing/2014/main" id="{13B6D64A-8835-4A7B-8E0C-A8F169A45045}"/>
              </a:ext>
            </a:extLst>
          </p:cNvPr>
          <p:cNvSpPr>
            <a:spLocks noGrp="1"/>
          </p:cNvSpPr>
          <p:nvPr>
            <p:ph type="body" sz="half" idx="2"/>
          </p:nvPr>
        </p:nvSpPr>
        <p:spPr/>
        <p:txBody>
          <a:bodyPr>
            <a:normAutofit/>
          </a:bodyPr>
          <a:lstStyle/>
          <a:p>
            <a:endParaRPr lang="en-US" sz="2000" dirty="0"/>
          </a:p>
          <a:p>
            <a:r>
              <a:rPr lang="en-US" sz="2000" dirty="0"/>
              <a:t>We all know more about some things and less about others</a:t>
            </a:r>
          </a:p>
          <a:p>
            <a:r>
              <a:rPr lang="en-US" sz="2000" dirty="0"/>
              <a:t>We always wonder what we’re missing</a:t>
            </a:r>
          </a:p>
          <a:p>
            <a:r>
              <a:rPr lang="en-US" sz="2000" dirty="0"/>
              <a:t>New learning “sticks” better in the context of fundamentals</a:t>
            </a:r>
          </a:p>
          <a:p>
            <a:r>
              <a:rPr lang="en-US" sz="2000" dirty="0"/>
              <a:t>You’ll forget a lot by Monday</a:t>
            </a:r>
          </a:p>
          <a:p>
            <a:r>
              <a:rPr lang="en-US" sz="2000" dirty="0"/>
              <a:t>Link to materials at end</a:t>
            </a:r>
          </a:p>
          <a:p>
            <a:endParaRPr lang="en-US" sz="2000" dirty="0"/>
          </a:p>
          <a:p>
            <a:endParaRPr lang="en-US" sz="2000" dirty="0"/>
          </a:p>
        </p:txBody>
      </p:sp>
    </p:spTree>
    <p:extLst>
      <p:ext uri="{BB962C8B-B14F-4D97-AF65-F5344CB8AC3E}">
        <p14:creationId xmlns:p14="http://schemas.microsoft.com/office/powerpoint/2010/main" val="3216514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C03FC2-F783-4688-8920-DCC6C0246B0B}"/>
              </a:ext>
            </a:extLst>
          </p:cNvPr>
          <p:cNvSpPr>
            <a:spLocks noGrp="1"/>
          </p:cNvSpPr>
          <p:nvPr>
            <p:ph idx="4294967295"/>
          </p:nvPr>
        </p:nvSpPr>
        <p:spPr>
          <a:xfrm>
            <a:off x="6019800" y="565150"/>
            <a:ext cx="6172200" cy="5295900"/>
          </a:xfrm>
        </p:spPr>
        <p:txBody>
          <a:bodyPr>
            <a:normAutofit/>
          </a:bodyPr>
          <a:lstStyle/>
          <a:p>
            <a:pPr marL="0" indent="0">
              <a:buNone/>
            </a:pPr>
            <a:r>
              <a:rPr lang="en-US" dirty="0"/>
              <a:t>Morning</a:t>
            </a:r>
          </a:p>
          <a:p>
            <a:pPr lvl="1"/>
            <a:r>
              <a:rPr lang="en-US" dirty="0"/>
              <a:t> 9:30 - 11:00 Session</a:t>
            </a:r>
          </a:p>
          <a:p>
            <a:pPr lvl="1"/>
            <a:r>
              <a:rPr lang="en-US" dirty="0"/>
              <a:t>11:00 - 11:30 Break</a:t>
            </a:r>
          </a:p>
          <a:p>
            <a:pPr lvl="1"/>
            <a:r>
              <a:rPr lang="en-US" dirty="0"/>
              <a:t>11:30 - 13:00 Session</a:t>
            </a:r>
          </a:p>
          <a:p>
            <a:pPr lvl="1"/>
            <a:endParaRPr lang="en-US" dirty="0"/>
          </a:p>
          <a:p>
            <a:pPr marL="0" indent="0">
              <a:buNone/>
            </a:pPr>
            <a:r>
              <a:rPr lang="en-US" dirty="0"/>
              <a:t>Lunch</a:t>
            </a:r>
          </a:p>
          <a:p>
            <a:pPr lvl="1"/>
            <a:r>
              <a:rPr lang="en-US" dirty="0"/>
              <a:t>13:00 - 14:00 Lunch</a:t>
            </a:r>
          </a:p>
          <a:p>
            <a:pPr lvl="1"/>
            <a:endParaRPr lang="en-US" dirty="0"/>
          </a:p>
          <a:p>
            <a:pPr marL="0" indent="0">
              <a:buNone/>
            </a:pPr>
            <a:r>
              <a:rPr lang="en-US" dirty="0"/>
              <a:t>Afternoon</a:t>
            </a:r>
          </a:p>
          <a:p>
            <a:pPr lvl="1"/>
            <a:r>
              <a:rPr lang="en-US" dirty="0"/>
              <a:t>14:00 – 15:30 Session</a:t>
            </a:r>
          </a:p>
          <a:p>
            <a:pPr lvl="1"/>
            <a:r>
              <a:rPr lang="en-US" dirty="0"/>
              <a:t>15:30 – 16:00 Break</a:t>
            </a:r>
          </a:p>
          <a:p>
            <a:pPr lvl="1"/>
            <a:r>
              <a:rPr lang="en-US" dirty="0"/>
              <a:t>16:00 – 17:30 Session</a:t>
            </a:r>
          </a:p>
        </p:txBody>
      </p:sp>
      <p:pic>
        <p:nvPicPr>
          <p:cNvPr id="6" name="Picture 5" descr="A hand holding a watch&#10;&#10;Description automatically generated">
            <a:extLst>
              <a:ext uri="{FF2B5EF4-FFF2-40B4-BE49-F238E27FC236}">
                <a16:creationId xmlns:a16="http://schemas.microsoft.com/office/drawing/2014/main" id="{75CFE5A3-C353-42DC-9313-D7F10331E13B}"/>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19886"/>
          <a:stretch/>
        </p:blipFill>
        <p:spPr>
          <a:xfrm>
            <a:off x="742950" y="2057400"/>
            <a:ext cx="4029075" cy="3848100"/>
          </a:xfrm>
          <a:prstGeom prst="rect">
            <a:avLst/>
          </a:prstGeom>
        </p:spPr>
      </p:pic>
    </p:spTree>
    <p:extLst>
      <p:ext uri="{BB962C8B-B14F-4D97-AF65-F5344CB8AC3E}">
        <p14:creationId xmlns:p14="http://schemas.microsoft.com/office/powerpoint/2010/main" val="3720067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880B25A9-6D4F-4A97-AD3A-9AFC9EA6BEF4}"/>
              </a:ext>
            </a:extLst>
          </p:cNvPr>
          <p:cNvSpPr>
            <a:spLocks noGrp="1"/>
          </p:cNvSpPr>
          <p:nvPr>
            <p:ph type="title"/>
          </p:nvPr>
        </p:nvSpPr>
        <p:spPr>
          <a:xfrm>
            <a:off x="943277" y="712269"/>
            <a:ext cx="3370998" cy="5502264"/>
          </a:xfrm>
        </p:spPr>
        <p:txBody>
          <a:bodyPr>
            <a:normAutofit/>
          </a:bodyPr>
          <a:lstStyle/>
          <a:p>
            <a:r>
              <a:rPr lang="en-US" dirty="0">
                <a:solidFill>
                  <a:srgbClr val="FFFFFF"/>
                </a:solidFill>
              </a:rPr>
              <a:t>Week at a Glance</a:t>
            </a:r>
          </a:p>
        </p:txBody>
      </p:sp>
      <p:cxnSp>
        <p:nvCxnSpPr>
          <p:cNvPr id="58" name="Straight Connector 57">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graphicFrame>
        <p:nvGraphicFramePr>
          <p:cNvPr id="51" name="Content Placeholder 8">
            <a:extLst>
              <a:ext uri="{FF2B5EF4-FFF2-40B4-BE49-F238E27FC236}">
                <a16:creationId xmlns:a16="http://schemas.microsoft.com/office/drawing/2014/main" id="{6398BEF8-AE6B-4ABE-88BF-A060DF51BBB2}"/>
              </a:ext>
            </a:extLst>
          </p:cNvPr>
          <p:cNvGraphicFramePr/>
          <p:nvPr>
            <p:extLst>
              <p:ext uri="{D42A27DB-BD31-4B8C-83A1-F6EECF244321}">
                <p14:modId xmlns:p14="http://schemas.microsoft.com/office/powerpoint/2010/main" val="1390904634"/>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42814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CE2EA-D792-4645-AB9E-1AEBED47DDC0}"/>
              </a:ext>
            </a:extLst>
          </p:cNvPr>
          <p:cNvSpPr>
            <a:spLocks noGrp="1"/>
          </p:cNvSpPr>
          <p:nvPr>
            <p:ph type="title"/>
          </p:nvPr>
        </p:nvSpPr>
        <p:spPr/>
        <p:txBody>
          <a:bodyPr/>
          <a:lstStyle/>
          <a:p>
            <a:endParaRPr lang="en-US"/>
          </a:p>
        </p:txBody>
      </p:sp>
      <p:sp>
        <p:nvSpPr>
          <p:cNvPr id="4" name="Text Placeholder 3">
            <a:extLst>
              <a:ext uri="{FF2B5EF4-FFF2-40B4-BE49-F238E27FC236}">
                <a16:creationId xmlns:a16="http://schemas.microsoft.com/office/drawing/2014/main" id="{21B162B9-C248-48BA-9873-5D3BDA5D6D55}"/>
              </a:ext>
            </a:extLst>
          </p:cNvPr>
          <p:cNvSpPr>
            <a:spLocks noGrp="1"/>
          </p:cNvSpPr>
          <p:nvPr>
            <p:ph type="body" sz="half" idx="2"/>
          </p:nvPr>
        </p:nvSpPr>
        <p:spPr/>
        <p:txBody>
          <a:bodyPr/>
          <a:lstStyle/>
          <a:p>
            <a:endParaRPr lang="en-US" dirty="0"/>
          </a:p>
        </p:txBody>
      </p:sp>
      <p:pic>
        <p:nvPicPr>
          <p:cNvPr id="12" name="Picture 11" descr="A picture containing clock&#10;&#10;Description automatically generated">
            <a:extLst>
              <a:ext uri="{FF2B5EF4-FFF2-40B4-BE49-F238E27FC236}">
                <a16:creationId xmlns:a16="http://schemas.microsoft.com/office/drawing/2014/main" id="{FEA4A356-992E-4040-90D3-D3C5B467CF0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38856" y="1289695"/>
            <a:ext cx="3510906" cy="3510906"/>
          </a:xfrm>
          <a:prstGeom prst="rect">
            <a:avLst/>
          </a:prstGeom>
        </p:spPr>
      </p:pic>
      <p:sp>
        <p:nvSpPr>
          <p:cNvPr id="15" name="Content Placeholder 14">
            <a:extLst>
              <a:ext uri="{FF2B5EF4-FFF2-40B4-BE49-F238E27FC236}">
                <a16:creationId xmlns:a16="http://schemas.microsoft.com/office/drawing/2014/main" id="{0C549AA8-F6EF-4FEF-9528-D61B1D4C16DF}"/>
              </a:ext>
            </a:extLst>
          </p:cNvPr>
          <p:cNvSpPr>
            <a:spLocks noGrp="1"/>
          </p:cNvSpPr>
          <p:nvPr>
            <p:ph idx="1"/>
          </p:nvPr>
        </p:nvSpPr>
        <p:spPr>
          <a:xfrm>
            <a:off x="5180012" y="1228725"/>
            <a:ext cx="6172200" cy="4873625"/>
          </a:xfrm>
        </p:spPr>
        <p:txBody>
          <a:bodyPr/>
          <a:lstStyle/>
          <a:p>
            <a:r>
              <a:rPr lang="en-US" dirty="0"/>
              <a:t>You will work together</a:t>
            </a:r>
          </a:p>
          <a:p>
            <a:r>
              <a:rPr lang="en-US" dirty="0"/>
              <a:t>We’re counting on you to ask questions</a:t>
            </a:r>
          </a:p>
          <a:p>
            <a:r>
              <a:rPr lang="en-US" dirty="0"/>
              <a:t>We don’t know everything</a:t>
            </a:r>
          </a:p>
          <a:p>
            <a:r>
              <a:rPr lang="en-US" dirty="0"/>
              <a:t>We’ll adjust due to pace and focus on your interests</a:t>
            </a:r>
          </a:p>
          <a:p>
            <a:r>
              <a:rPr lang="en-US" dirty="0"/>
              <a:t>Wednesday afternoon you’ll create a summary as a group</a:t>
            </a:r>
          </a:p>
          <a:p>
            <a:endParaRPr lang="en-US" dirty="0"/>
          </a:p>
        </p:txBody>
      </p:sp>
    </p:spTree>
    <p:extLst>
      <p:ext uri="{BB962C8B-B14F-4D97-AF65-F5344CB8AC3E}">
        <p14:creationId xmlns:p14="http://schemas.microsoft.com/office/powerpoint/2010/main" val="15293615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68ACE5-354F-476B-9FA0-24E3907E743B}"/>
              </a:ext>
            </a:extLst>
          </p:cNvPr>
          <p:cNvSpPr>
            <a:spLocks noGrp="1"/>
          </p:cNvSpPr>
          <p:nvPr>
            <p:ph idx="1"/>
          </p:nvPr>
        </p:nvSpPr>
        <p:spPr/>
        <p:txBody>
          <a:bodyPr>
            <a:normAutofit fontScale="85000" lnSpcReduction="20000"/>
          </a:bodyPr>
          <a:lstStyle/>
          <a:p>
            <a:r>
              <a:rPr lang="en-US" dirty="0"/>
              <a:t>Morning A:</a:t>
            </a:r>
          </a:p>
          <a:p>
            <a:pPr lvl="1"/>
            <a:r>
              <a:rPr lang="en-US" dirty="0"/>
              <a:t>Opening </a:t>
            </a:r>
            <a:r>
              <a:rPr lang="en-US" i="1" dirty="0"/>
              <a:t>Code Review </a:t>
            </a:r>
            <a:endParaRPr lang="en-US" dirty="0"/>
          </a:p>
          <a:p>
            <a:pPr lvl="1"/>
            <a:r>
              <a:rPr lang="en-US" dirty="0"/>
              <a:t>Intro, mechanics assumptions </a:t>
            </a:r>
          </a:p>
          <a:p>
            <a:pPr lvl="1"/>
            <a:r>
              <a:rPr lang="en-US" dirty="0"/>
              <a:t>Intricacies of method overloads</a:t>
            </a:r>
          </a:p>
          <a:p>
            <a:r>
              <a:rPr lang="en-US" dirty="0"/>
              <a:t>Morning B:</a:t>
            </a:r>
          </a:p>
          <a:p>
            <a:pPr lvl="1"/>
            <a:r>
              <a:rPr lang="en-US" dirty="0"/>
              <a:t>Iterators, interfaces, and generics</a:t>
            </a:r>
          </a:p>
          <a:p>
            <a:pPr lvl="1"/>
            <a:r>
              <a:rPr lang="en-US" dirty="0"/>
              <a:t>Surprising type details (</a:t>
            </a:r>
            <a:r>
              <a:rPr lang="en-US" dirty="0" err="1"/>
              <a:t>numerics</a:t>
            </a:r>
            <a:r>
              <a:rPr lang="en-US" dirty="0"/>
              <a:t>)</a:t>
            </a:r>
            <a:endParaRPr lang="en-US" b="1" dirty="0"/>
          </a:p>
          <a:p>
            <a:r>
              <a:rPr lang="en-US" dirty="0"/>
              <a:t>Afternoon C:</a:t>
            </a:r>
          </a:p>
          <a:p>
            <a:pPr lvl="1"/>
            <a:r>
              <a:rPr lang="en-US" dirty="0"/>
              <a:t>Empowering the compiler - </a:t>
            </a:r>
            <a:r>
              <a:rPr lang="en-US" dirty="0" err="1"/>
              <a:t>Readonly</a:t>
            </a:r>
            <a:endParaRPr lang="en-US" dirty="0"/>
          </a:p>
          <a:p>
            <a:pPr lvl="1"/>
            <a:r>
              <a:rPr lang="en-US" dirty="0"/>
              <a:t>Intro to Async </a:t>
            </a:r>
          </a:p>
          <a:p>
            <a:r>
              <a:rPr lang="en-US" dirty="0"/>
              <a:t>Afternoon D:</a:t>
            </a:r>
          </a:p>
          <a:p>
            <a:pPr lvl="1"/>
            <a:r>
              <a:rPr lang="en-US" dirty="0"/>
              <a:t>Managing managed memory </a:t>
            </a:r>
          </a:p>
          <a:p>
            <a:pPr lvl="1"/>
            <a:r>
              <a:rPr lang="en-US" dirty="0"/>
              <a:t>Making safe from unsafe</a:t>
            </a:r>
            <a:endParaRPr lang="en-US" b="1" dirty="0"/>
          </a:p>
        </p:txBody>
      </p:sp>
      <p:sp>
        <p:nvSpPr>
          <p:cNvPr id="4" name="Text Placeholder 3">
            <a:extLst>
              <a:ext uri="{FF2B5EF4-FFF2-40B4-BE49-F238E27FC236}">
                <a16:creationId xmlns:a16="http://schemas.microsoft.com/office/drawing/2014/main" id="{1308765D-619F-43A7-AEC2-02339BB0E837}"/>
              </a:ext>
            </a:extLst>
          </p:cNvPr>
          <p:cNvSpPr>
            <a:spLocks noGrp="1"/>
          </p:cNvSpPr>
          <p:nvPr>
            <p:ph type="body" sz="half" idx="2"/>
          </p:nvPr>
        </p:nvSpPr>
        <p:spPr/>
        <p:txBody>
          <a:bodyPr/>
          <a:lstStyle/>
          <a:p>
            <a:endParaRPr lang="en-US" dirty="0"/>
          </a:p>
        </p:txBody>
      </p:sp>
      <p:pic>
        <p:nvPicPr>
          <p:cNvPr id="6" name="Picture 5" descr="A dog that is lying down and looking at the camera&#10;&#10;Description automatically generated">
            <a:extLst>
              <a:ext uri="{FF2B5EF4-FFF2-40B4-BE49-F238E27FC236}">
                <a16:creationId xmlns:a16="http://schemas.microsoft.com/office/drawing/2014/main" id="{12D334FE-9501-4318-9A99-3DC6FDB564D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1044574"/>
            <a:ext cx="5026183" cy="4225925"/>
          </a:xfrm>
          <a:prstGeom prst="rect">
            <a:avLst/>
          </a:prstGeom>
        </p:spPr>
      </p:pic>
      <p:sp>
        <p:nvSpPr>
          <p:cNvPr id="7" name="TextBox 6">
            <a:extLst>
              <a:ext uri="{FF2B5EF4-FFF2-40B4-BE49-F238E27FC236}">
                <a16:creationId xmlns:a16="http://schemas.microsoft.com/office/drawing/2014/main" id="{A77DB628-358B-4978-8E82-21DA22E0CEBF}"/>
              </a:ext>
            </a:extLst>
          </p:cNvPr>
          <p:cNvSpPr txBox="1"/>
          <p:nvPr/>
        </p:nvSpPr>
        <p:spPr>
          <a:xfrm>
            <a:off x="116840" y="5338911"/>
            <a:ext cx="3409950" cy="230832"/>
          </a:xfrm>
          <a:prstGeom prst="rect">
            <a:avLst/>
          </a:prstGeom>
          <a:noFill/>
        </p:spPr>
        <p:txBody>
          <a:bodyPr wrap="square" rtlCol="0">
            <a:spAutoFit/>
          </a:bodyPr>
          <a:lstStyle/>
          <a:p>
            <a:r>
              <a:rPr lang="en-US" sz="900" dirty="0">
                <a:hlinkClick r:id="rId3" tooltip="http://mytravelsmylife.blogspot.com/2011/11/monday-syndrome.html"/>
              </a:rPr>
              <a:t>This Photo</a:t>
            </a:r>
            <a:r>
              <a:rPr lang="en-US" sz="900" dirty="0"/>
              <a:t> by Unknown Author is licensed under </a:t>
            </a:r>
            <a:r>
              <a:rPr lang="en-US" sz="900" dirty="0">
                <a:hlinkClick r:id="rId4" tooltip="https://creativecommons.org/licenses/by/3.0/"/>
              </a:rPr>
              <a:t>CC BY</a:t>
            </a:r>
            <a:endParaRPr lang="en-US" sz="900" dirty="0"/>
          </a:p>
        </p:txBody>
      </p:sp>
      <p:sp>
        <p:nvSpPr>
          <p:cNvPr id="8" name="Title 7">
            <a:extLst>
              <a:ext uri="{FF2B5EF4-FFF2-40B4-BE49-F238E27FC236}">
                <a16:creationId xmlns:a16="http://schemas.microsoft.com/office/drawing/2014/main" id="{9C0A87CA-941B-4591-98D9-6C87769C467C}"/>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7211109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2F88B0CCF1BBA489747F146E6B5E06D" ma:contentTypeVersion="16" ma:contentTypeDescription="Create a new document." ma:contentTypeScope="" ma:versionID="4677366f1ec88b108cc9809d67224d75">
  <xsd:schema xmlns:xsd="http://www.w3.org/2001/XMLSchema" xmlns:xs="http://www.w3.org/2001/XMLSchema" xmlns:p="http://schemas.microsoft.com/office/2006/metadata/properties" xmlns:ns1="http://schemas.microsoft.com/sharepoint/v3" xmlns:ns2="569b343d-e775-480b-9b2b-6a6986deb9b0" xmlns:ns3="11245976-3b4d-4794-a754-317688483df2" targetNamespace="http://schemas.microsoft.com/office/2006/metadata/properties" ma:root="true" ma:fieldsID="7dbf3602f5ca62d07a3562e26ed70b78" ns1:_="" ns2:_="" ns3:_="">
    <xsd:import namespace="http://schemas.microsoft.com/sharepoint/v3"/>
    <xsd:import namespace="569b343d-e775-480b-9b2b-6a6986deb9b0"/>
    <xsd:import namespace="11245976-3b4d-4794-a754-317688483df2"/>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ServiceAutoTags" minOccurs="0"/>
                <xsd:element ref="ns3:SharedWithUsers" minOccurs="0"/>
                <xsd:element ref="ns3:SharedWithDetails" minOccurs="0"/>
                <xsd:element ref="ns3:LastSharedByUser" minOccurs="0"/>
                <xsd:element ref="ns3:LastSharedByTime" minOccurs="0"/>
                <xsd:element ref="ns2:MediaServiceOCR" minOccurs="0"/>
                <xsd:element ref="ns2:MediaServiceDateTaken" minOccurs="0"/>
                <xsd:element ref="ns2:MediaServiceAutoKeyPoints" minOccurs="0"/>
                <xsd:element ref="ns2:MediaServiceKeyPoints" minOccurs="0"/>
                <xsd:element ref="ns2:MediaServiceGenerationTime" minOccurs="0"/>
                <xsd:element ref="ns2:MediaServiceEventHashCode" minOccurs="0"/>
                <xsd:element ref="ns2:Spec_x0020_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9b343d-e775-480b-9b2b-6a6986deb9b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OCR" ma:index="17" nillable="true" ma:displayName="MediaServiceOCR" ma:description=""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Spec_x0020_Status" ma:index="23" nillable="true" ma:displayName="Status" ma:default="Draft" ma:format="Dropdown" ma:internalName="Spec_x0020_Status">
      <xsd:simpleType>
        <xsd:restriction base="dms:Choice">
          <xsd:enumeration value="Draft"/>
          <xsd:enumeration value="Reviewed"/>
        </xsd:restriction>
      </xsd:simpleType>
    </xsd:element>
  </xsd:schema>
  <xsd:schema xmlns:xsd="http://www.w3.org/2001/XMLSchema" xmlns:xs="http://www.w3.org/2001/XMLSchema" xmlns:dms="http://schemas.microsoft.com/office/2006/documentManagement/types" xmlns:pc="http://schemas.microsoft.com/office/infopath/2007/PartnerControls" targetNamespace="11245976-3b4d-4794-a754-317688483df2"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element name="LastSharedByUser" ma:index="15" nillable="true" ma:displayName="Last Shared By User" ma:description="" ma:hidden="true" ma:internalName="LastSharedByUser" ma:readOnly="true">
      <xsd:simpleType>
        <xsd:restriction base="dms:Note"/>
      </xsd:simpleType>
    </xsd:element>
    <xsd:element name="LastSharedByTime" ma:index="16"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Spec_x0020_Status xmlns="569b343d-e775-480b-9b2b-6a6986deb9b0">Draft</Spec_x0020_Status>
  </documentManagement>
</p:properties>
</file>

<file path=customXml/itemProps1.xml><?xml version="1.0" encoding="utf-8"?>
<ds:datastoreItem xmlns:ds="http://schemas.openxmlformats.org/officeDocument/2006/customXml" ds:itemID="{6BA5CCD3-1227-4420-A09F-2A5E55E84B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9b343d-e775-480b-9b2b-6a6986deb9b0"/>
    <ds:schemaRef ds:uri="11245976-3b4d-4794-a754-317688483d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5DB899D-1162-4546-86CE-3A06D0238662}">
  <ds:schemaRefs>
    <ds:schemaRef ds:uri="http://schemas.microsoft.com/sharepoint/v3/contenttype/forms"/>
  </ds:schemaRefs>
</ds:datastoreItem>
</file>

<file path=customXml/itemProps3.xml><?xml version="1.0" encoding="utf-8"?>
<ds:datastoreItem xmlns:ds="http://schemas.openxmlformats.org/officeDocument/2006/customXml" ds:itemID="{263DFE84-6F1D-4DFE-A745-352D07AB50B0}">
  <ds:schemaRefs>
    <ds:schemaRef ds:uri="http://purl.org/dc/terms/"/>
    <ds:schemaRef ds:uri="http://schemas.microsoft.com/office/infopath/2007/PartnerControls"/>
    <ds:schemaRef ds:uri="http://schemas.microsoft.com/office/2006/documentManagement/types"/>
    <ds:schemaRef ds:uri="http://schemas.microsoft.com/office/2006/metadata/properties"/>
    <ds:schemaRef ds:uri="http://purl.org/dc/elements/1.1/"/>
    <ds:schemaRef ds:uri="http://schemas.microsoft.com/sharepoint/v3"/>
    <ds:schemaRef ds:uri="http://schemas.openxmlformats.org/package/2006/metadata/core-properties"/>
    <ds:schemaRef ds:uri="11245976-3b4d-4794-a754-317688483df2"/>
    <ds:schemaRef ds:uri="569b343d-e775-480b-9b2b-6a6986deb9b0"/>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TotalTime>
  <Words>791</Words>
  <Application>Microsoft Office PowerPoint</Application>
  <PresentationFormat>Widescreen</PresentationFormat>
  <Paragraphs>125</Paragraphs>
  <Slides>20</Slides>
  <Notes>2</Notes>
  <HiddenSlides>8</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Become a Better C# Developer </vt:lpstr>
      <vt:lpstr>Abstract</vt:lpstr>
      <vt:lpstr>PowerPoint Presentation</vt:lpstr>
      <vt:lpstr>PowerPoint Presentation</vt:lpstr>
      <vt:lpstr>Intermediate to Advanced</vt:lpstr>
      <vt:lpstr>PowerPoint Presentation</vt:lpstr>
      <vt:lpstr>Week at a Glance</vt:lpstr>
      <vt:lpstr>PowerPoint Presentation</vt:lpstr>
      <vt:lpstr>PowerPoint Presentation</vt:lpstr>
      <vt:lpstr>Monday Timeless </vt:lpstr>
      <vt:lpstr>PowerPoint Presentation</vt:lpstr>
      <vt:lpstr>PowerPoint Presentation</vt:lpstr>
      <vt:lpstr>PowerPoint Presentation</vt:lpstr>
      <vt:lpstr>PowerPoint Presentation</vt:lpstr>
      <vt:lpstr>Iterators, interfaces, generics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Become a Better C# Developer </dc:title>
  <dc:creator>Kathleen Dollard</dc:creator>
  <cp:lastModifiedBy>Kathleen Dollard</cp:lastModifiedBy>
  <cp:revision>1</cp:revision>
  <dcterms:created xsi:type="dcterms:W3CDTF">2019-11-10T16:47:22Z</dcterms:created>
  <dcterms:modified xsi:type="dcterms:W3CDTF">2019-11-10T16:49:02Z</dcterms:modified>
</cp:coreProperties>
</file>